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  <p:sldId id="2131" r:id="rId666"/>
    <p:sldId id="2134" r:id="rId667"/>
    <p:sldId id="2137" r:id="rId668"/>
    <p:sldId id="2140" r:id="rId669"/>
    <p:sldId id="2143" r:id="rId670"/>
    <p:sldId id="2146" r:id="rId671"/>
    <p:sldId id="2149" r:id="rId672"/>
    <p:sldId id="2152" r:id="rId673"/>
    <p:sldId id="2155" r:id="rId674"/>
    <p:sldId id="2158" r:id="rId675"/>
    <p:sldId id="2161" r:id="rId676"/>
    <p:sldId id="2164" r:id="rId677"/>
    <p:sldId id="2167" r:id="rId678"/>
    <p:sldId id="2170" r:id="rId679"/>
    <p:sldId id="2173" r:id="rId680"/>
    <p:sldId id="2176" r:id="rId681"/>
    <p:sldId id="2179" r:id="rId682"/>
    <p:sldId id="2182" r:id="rId683"/>
    <p:sldId id="2185" r:id="rId684"/>
    <p:sldId id="2188" r:id="rId685"/>
    <p:sldId id="2191" r:id="rId686"/>
    <p:sldId id="2194" r:id="rId687"/>
    <p:sldId id="2197" r:id="rId688"/>
    <p:sldId id="2200" r:id="rId689"/>
    <p:sldId id="2203" r:id="rId690"/>
    <p:sldId id="2206" r:id="rId691"/>
    <p:sldId id="2209" r:id="rId692"/>
    <p:sldId id="2212" r:id="rId693"/>
    <p:sldId id="2215" r:id="rId694"/>
    <p:sldId id="2218" r:id="rId695"/>
    <p:sldId id="2221" r:id="rId696"/>
    <p:sldId id="2224" r:id="rId697"/>
    <p:sldId id="2227" r:id="rId698"/>
    <p:sldId id="2230" r:id="rId699"/>
    <p:sldId id="2233" r:id="rId700"/>
    <p:sldId id="2236" r:id="rId701"/>
    <p:sldId id="2239" r:id="rId702"/>
    <p:sldId id="2242" r:id="rId703"/>
    <p:sldId id="2245" r:id="rId704"/>
    <p:sldId id="2248" r:id="rId705"/>
    <p:sldId id="2251" r:id="rId706"/>
    <p:sldId id="2254" r:id="rId707"/>
    <p:sldId id="2257" r:id="rId708"/>
    <p:sldId id="2260" r:id="rId709"/>
    <p:sldId id="2263" r:id="rId710"/>
    <p:sldId id="2266" r:id="rId711"/>
    <p:sldId id="2269" r:id="rId712"/>
    <p:sldId id="2272" r:id="rId713"/>
    <p:sldId id="2275" r:id="rId714"/>
    <p:sldId id="2278" r:id="rId715"/>
    <p:sldId id="2281" r:id="rId716"/>
    <p:sldId id="2284" r:id="rId717"/>
    <p:sldId id="2287" r:id="rId718"/>
    <p:sldId id="2290" r:id="rId719"/>
    <p:sldId id="2293" r:id="rId720"/>
    <p:sldId id="2296" r:id="rId721"/>
    <p:sldId id="2299" r:id="rId722"/>
    <p:sldId id="2302" r:id="rId723"/>
    <p:sldId id="2305" r:id="rId724"/>
    <p:sldId id="2308" r:id="rId725"/>
    <p:sldId id="2311" r:id="rId726"/>
    <p:sldId id="2314" r:id="rId727"/>
    <p:sldId id="2317" r:id="rId728"/>
    <p:sldId id="2320" r:id="rId729"/>
    <p:sldId id="2323" r:id="rId730"/>
    <p:sldId id="2326" r:id="rId731"/>
    <p:sldId id="2329" r:id="rId732"/>
    <p:sldId id="2332" r:id="rId733"/>
    <p:sldId id="2335" r:id="rId734"/>
    <p:sldId id="2338" r:id="rId735"/>
    <p:sldId id="2341" r:id="rId736"/>
    <p:sldId id="2344" r:id="rId737"/>
    <p:sldId id="2347" r:id="rId738"/>
    <p:sldId id="2350" r:id="rId739"/>
    <p:sldId id="2353" r:id="rId740"/>
    <p:sldId id="2356" r:id="rId741"/>
    <p:sldId id="2359" r:id="rId742"/>
    <p:sldId id="2362" r:id="rId743"/>
    <p:sldId id="2365" r:id="rId744"/>
    <p:sldId id="2368" r:id="rId745"/>
    <p:sldId id="2371" r:id="rId746"/>
    <p:sldId id="2374" r:id="rId747"/>
    <p:sldId id="2377" r:id="rId748"/>
    <p:sldId id="2380" r:id="rId749"/>
    <p:sldId id="2383" r:id="rId750"/>
    <p:sldId id="2386" r:id="rId751"/>
    <p:sldId id="2389" r:id="rId752"/>
    <p:sldId id="2392" r:id="rId753"/>
    <p:sldId id="2395" r:id="rId754"/>
    <p:sldId id="2398" r:id="rId755"/>
    <p:sldId id="2401" r:id="rId756"/>
    <p:sldId id="2404" r:id="rId757"/>
    <p:sldId id="2407" r:id="rId758"/>
    <p:sldId id="2410" r:id="rId759"/>
    <p:sldId id="2413" r:id="rId760"/>
    <p:sldId id="2416" r:id="rId761"/>
    <p:sldId id="2419" r:id="rId762"/>
    <p:sldId id="2422" r:id="rId763"/>
    <p:sldId id="2425" r:id="rId764"/>
    <p:sldId id="2428" r:id="rId765"/>
    <p:sldId id="2431" r:id="rId766"/>
    <p:sldId id="2434" r:id="rId767"/>
    <p:sldId id="2437" r:id="rId768"/>
    <p:sldId id="2440" r:id="rId769"/>
    <p:sldId id="2443" r:id="rId770"/>
    <p:sldId id="2446" r:id="rId771"/>
    <p:sldId id="2449" r:id="rId772"/>
    <p:sldId id="2452" r:id="rId773"/>
    <p:sldId id="2455" r:id="rId774"/>
    <p:sldId id="2458" r:id="rId775"/>
    <p:sldId id="2461" r:id="rId776"/>
    <p:sldId id="2464" r:id="rId777"/>
    <p:sldId id="2467" r:id="rId778"/>
    <p:sldId id="2470" r:id="rId779"/>
    <p:sldId id="2473" r:id="rId780"/>
    <p:sldId id="2476" r:id="rId781"/>
    <p:sldId id="2479" r:id="rId782"/>
    <p:sldId id="2482" r:id="rId783"/>
    <p:sldId id="2485" r:id="rId784"/>
    <p:sldId id="2488" r:id="rId785"/>
    <p:sldId id="2491" r:id="rId786"/>
    <p:sldId id="2494" r:id="rId787"/>
    <p:sldId id="2497" r:id="rId788"/>
    <p:sldId id="2500" r:id="rId789"/>
    <p:sldId id="2503" r:id="rId790"/>
    <p:sldId id="2506" r:id="rId791"/>
    <p:sldId id="2509" r:id="rId792"/>
    <p:sldId id="2512" r:id="rId793"/>
    <p:sldId id="2515" r:id="rId794"/>
    <p:sldId id="2518" r:id="rId795"/>
    <p:sldId id="2521" r:id="rId796"/>
    <p:sldId id="2524" r:id="rId797"/>
    <p:sldId id="2527" r:id="rId798"/>
    <p:sldId id="2530" r:id="rId799"/>
    <p:sldId id="2533" r:id="rId800"/>
    <p:sldId id="2536" r:id="rId801"/>
    <p:sldId id="2539" r:id="rId802"/>
    <p:sldId id="2542" r:id="rId803"/>
    <p:sldId id="2545" r:id="rId804"/>
    <p:sldId id="2548" r:id="rId805"/>
    <p:sldId id="2551" r:id="rId806"/>
    <p:sldId id="2554" r:id="rId807"/>
    <p:sldId id="2557" r:id="rId808"/>
    <p:sldId id="2560" r:id="rId809"/>
    <p:sldId id="2563" r:id="rId810"/>
    <p:sldId id="2566" r:id="rId811"/>
    <p:sldId id="2569" r:id="rId812"/>
    <p:sldId id="2572" r:id="rId813"/>
    <p:sldId id="2575" r:id="rId814"/>
    <p:sldId id="2578" r:id="rId815"/>
    <p:sldId id="2581" r:id="rId816"/>
    <p:sldId id="2584" r:id="rId817"/>
    <p:sldId id="2587" r:id="rId818"/>
    <p:sldId id="2590" r:id="rId819"/>
    <p:sldId id="2593" r:id="rId820"/>
    <p:sldId id="2596" r:id="rId821"/>
    <p:sldId id="2599" r:id="rId822"/>
    <p:sldId id="2602" r:id="rId823"/>
    <p:sldId id="2605" r:id="rId824"/>
    <p:sldId id="2608" r:id="rId825"/>
    <p:sldId id="2611" r:id="rId826"/>
    <p:sldId id="2614" r:id="rId827"/>
    <p:sldId id="2617" r:id="rId828"/>
    <p:sldId id="2620" r:id="rId829"/>
    <p:sldId id="2623" r:id="rId830"/>
    <p:sldId id="2626" r:id="rId831"/>
    <p:sldId id="2629" r:id="rId832"/>
    <p:sldId id="2632" r:id="rId833"/>
    <p:sldId id="2635" r:id="rId834"/>
    <p:sldId id="2638" r:id="rId835"/>
    <p:sldId id="2641" r:id="rId836"/>
    <p:sldId id="2644" r:id="rId837"/>
    <p:sldId id="2647" r:id="rId838"/>
    <p:sldId id="2650" r:id="rId839"/>
    <p:sldId id="2653" r:id="rId840"/>
    <p:sldId id="2656" r:id="rId841"/>
    <p:sldId id="2659" r:id="rId842"/>
    <p:sldId id="2662" r:id="rId843"/>
    <p:sldId id="2665" r:id="rId844"/>
    <p:sldId id="2668" r:id="rId845"/>
    <p:sldId id="2671" r:id="rId846"/>
    <p:sldId id="2674" r:id="rId847"/>
    <p:sldId id="2677" r:id="rId848"/>
    <p:sldId id="2680" r:id="rId849"/>
    <p:sldId id="2683" r:id="rId850"/>
    <p:sldId id="2686" r:id="rId851"/>
    <p:sldId id="2689" r:id="rId852"/>
    <p:sldId id="2692" r:id="rId853"/>
    <p:sldId id="2695" r:id="rId854"/>
    <p:sldId id="2698" r:id="rId855"/>
    <p:sldId id="2701" r:id="rId856"/>
    <p:sldId id="2704" r:id="rId857"/>
    <p:sldId id="2707" r:id="rId858"/>
    <p:sldId id="2710" r:id="rId859"/>
    <p:sldId id="2713" r:id="rId860"/>
    <p:sldId id="2716" r:id="rId861"/>
    <p:sldId id="2719" r:id="rId862"/>
    <p:sldId id="2722" r:id="rId863"/>
    <p:sldId id="2725" r:id="rId864"/>
    <p:sldId id="2728" r:id="rId865"/>
    <p:sldId id="2731" r:id="rId866"/>
    <p:sldId id="2734" r:id="rId867"/>
    <p:sldId id="2737" r:id="rId868"/>
    <p:sldId id="2740" r:id="rId869"/>
    <p:sldId id="2743" r:id="rId870"/>
    <p:sldId id="2746" r:id="rId871"/>
    <p:sldId id="2749" r:id="rId872"/>
    <p:sldId id="2752" r:id="rId873"/>
    <p:sldId id="2755" r:id="rId874"/>
    <p:sldId id="2758" r:id="rId875"/>
    <p:sldId id="2761" r:id="rId876"/>
    <p:sldId id="2764" r:id="rId877"/>
    <p:sldId id="2767" r:id="rId878"/>
    <p:sldId id="2770" r:id="rId879"/>
    <p:sldId id="2773" r:id="rId880"/>
    <p:sldId id="2776" r:id="rId881"/>
    <p:sldId id="2779" r:id="rId882"/>
    <p:sldId id="2782" r:id="rId883"/>
    <p:sldId id="2785" r:id="rId884"/>
    <p:sldId id="2788" r:id="rId885"/>
    <p:sldId id="2791" r:id="rId886"/>
    <p:sldId id="2794" r:id="rId887"/>
    <p:sldId id="2797" r:id="rId888"/>
    <p:sldId id="2800" r:id="rId889"/>
    <p:sldId id="2803" r:id="rId890"/>
    <p:sldId id="2806" r:id="rId891"/>
    <p:sldId id="2809" r:id="rId892"/>
    <p:sldId id="2812" r:id="rId893"/>
    <p:sldId id="2815" r:id="rId894"/>
    <p:sldId id="2818" r:id="rId895"/>
    <p:sldId id="2821" r:id="rId896"/>
    <p:sldId id="2824" r:id="rId897"/>
    <p:sldId id="2827" r:id="rId898"/>
    <p:sldId id="2830" r:id="rId899"/>
    <p:sldId id="2833" r:id="rId900"/>
    <p:sldId id="2836" r:id="rId901"/>
    <p:sldId id="2839" r:id="rId902"/>
    <p:sldId id="2842" r:id="rId903"/>
    <p:sldId id="2845" r:id="rId904"/>
    <p:sldId id="2848" r:id="rId905"/>
    <p:sldId id="2851" r:id="rId906"/>
    <p:sldId id="2854" r:id="rId907"/>
    <p:sldId id="2857" r:id="rId908"/>
    <p:sldId id="2860" r:id="rId909"/>
    <p:sldId id="2863" r:id="rId910"/>
    <p:sldId id="2866" r:id="rId911"/>
    <p:sldId id="2869" r:id="rId912"/>
    <p:sldId id="2872" r:id="rId913"/>
    <p:sldId id="2875" r:id="rId914"/>
    <p:sldId id="2878" r:id="rId915"/>
    <p:sldId id="2881" r:id="rId916"/>
  </p:sldIdLst>
  <p:sldSz cx="9144000" cy="6858000"/>
  <p:notesSz cx="6858000" cy="9144000"/>
  <p:custDataLst>
    <p:tags r:id="rId9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slide" Target="slides/slide625.xml" /><Relationship Id="rId667" Type="http://schemas.openxmlformats.org/officeDocument/2006/relationships/slide" Target="slides/slide626.xml" /><Relationship Id="rId668" Type="http://schemas.openxmlformats.org/officeDocument/2006/relationships/slide" Target="slides/slide627.xml" /><Relationship Id="rId669" Type="http://schemas.openxmlformats.org/officeDocument/2006/relationships/slide" Target="slides/slide628.xml" /><Relationship Id="rId67" Type="http://schemas.openxmlformats.org/officeDocument/2006/relationships/slide" Target="slides/slide26.xml" /><Relationship Id="rId670" Type="http://schemas.openxmlformats.org/officeDocument/2006/relationships/slide" Target="slides/slide629.xml" /><Relationship Id="rId671" Type="http://schemas.openxmlformats.org/officeDocument/2006/relationships/slide" Target="slides/slide630.xml" /><Relationship Id="rId672" Type="http://schemas.openxmlformats.org/officeDocument/2006/relationships/slide" Target="slides/slide631.xml" /><Relationship Id="rId673" Type="http://schemas.openxmlformats.org/officeDocument/2006/relationships/slide" Target="slides/slide632.xml" /><Relationship Id="rId674" Type="http://schemas.openxmlformats.org/officeDocument/2006/relationships/slide" Target="slides/slide633.xml" /><Relationship Id="rId675" Type="http://schemas.openxmlformats.org/officeDocument/2006/relationships/slide" Target="slides/slide634.xml" /><Relationship Id="rId676" Type="http://schemas.openxmlformats.org/officeDocument/2006/relationships/slide" Target="slides/slide635.xml" /><Relationship Id="rId677" Type="http://schemas.openxmlformats.org/officeDocument/2006/relationships/slide" Target="slides/slide636.xml" /><Relationship Id="rId678" Type="http://schemas.openxmlformats.org/officeDocument/2006/relationships/slide" Target="slides/slide637.xml" /><Relationship Id="rId679" Type="http://schemas.openxmlformats.org/officeDocument/2006/relationships/slide" Target="slides/slide638.xml" /><Relationship Id="rId68" Type="http://schemas.openxmlformats.org/officeDocument/2006/relationships/slide" Target="slides/slide27.xml" /><Relationship Id="rId680" Type="http://schemas.openxmlformats.org/officeDocument/2006/relationships/slide" Target="slides/slide639.xml" /><Relationship Id="rId681" Type="http://schemas.openxmlformats.org/officeDocument/2006/relationships/slide" Target="slides/slide640.xml" /><Relationship Id="rId682" Type="http://schemas.openxmlformats.org/officeDocument/2006/relationships/slide" Target="slides/slide641.xml" /><Relationship Id="rId683" Type="http://schemas.openxmlformats.org/officeDocument/2006/relationships/slide" Target="slides/slide642.xml" /><Relationship Id="rId684" Type="http://schemas.openxmlformats.org/officeDocument/2006/relationships/slide" Target="slides/slide643.xml" /><Relationship Id="rId685" Type="http://schemas.openxmlformats.org/officeDocument/2006/relationships/slide" Target="slides/slide644.xml" /><Relationship Id="rId686" Type="http://schemas.openxmlformats.org/officeDocument/2006/relationships/slide" Target="slides/slide645.xml" /><Relationship Id="rId687" Type="http://schemas.openxmlformats.org/officeDocument/2006/relationships/slide" Target="slides/slide646.xml" /><Relationship Id="rId688" Type="http://schemas.openxmlformats.org/officeDocument/2006/relationships/slide" Target="slides/slide647.xml" /><Relationship Id="rId689" Type="http://schemas.openxmlformats.org/officeDocument/2006/relationships/slide" Target="slides/slide648.xml" /><Relationship Id="rId69" Type="http://schemas.openxmlformats.org/officeDocument/2006/relationships/slide" Target="slides/slide28.xml" /><Relationship Id="rId690" Type="http://schemas.openxmlformats.org/officeDocument/2006/relationships/slide" Target="slides/slide649.xml" /><Relationship Id="rId691" Type="http://schemas.openxmlformats.org/officeDocument/2006/relationships/slide" Target="slides/slide650.xml" /><Relationship Id="rId692" Type="http://schemas.openxmlformats.org/officeDocument/2006/relationships/slide" Target="slides/slide651.xml" /><Relationship Id="rId693" Type="http://schemas.openxmlformats.org/officeDocument/2006/relationships/slide" Target="slides/slide652.xml" /><Relationship Id="rId694" Type="http://schemas.openxmlformats.org/officeDocument/2006/relationships/slide" Target="slides/slide653.xml" /><Relationship Id="rId695" Type="http://schemas.openxmlformats.org/officeDocument/2006/relationships/slide" Target="slides/slide654.xml" /><Relationship Id="rId696" Type="http://schemas.openxmlformats.org/officeDocument/2006/relationships/slide" Target="slides/slide655.xml" /><Relationship Id="rId697" Type="http://schemas.openxmlformats.org/officeDocument/2006/relationships/slide" Target="slides/slide656.xml" /><Relationship Id="rId698" Type="http://schemas.openxmlformats.org/officeDocument/2006/relationships/slide" Target="slides/slide657.xml" /><Relationship Id="rId699" Type="http://schemas.openxmlformats.org/officeDocument/2006/relationships/slide" Target="slides/slide6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00" Type="http://schemas.openxmlformats.org/officeDocument/2006/relationships/slide" Target="slides/slide659.xml" /><Relationship Id="rId701" Type="http://schemas.openxmlformats.org/officeDocument/2006/relationships/slide" Target="slides/slide660.xml" /><Relationship Id="rId702" Type="http://schemas.openxmlformats.org/officeDocument/2006/relationships/slide" Target="slides/slide661.xml" /><Relationship Id="rId703" Type="http://schemas.openxmlformats.org/officeDocument/2006/relationships/slide" Target="slides/slide662.xml" /><Relationship Id="rId704" Type="http://schemas.openxmlformats.org/officeDocument/2006/relationships/slide" Target="slides/slide663.xml" /><Relationship Id="rId705" Type="http://schemas.openxmlformats.org/officeDocument/2006/relationships/slide" Target="slides/slide664.xml" /><Relationship Id="rId706" Type="http://schemas.openxmlformats.org/officeDocument/2006/relationships/slide" Target="slides/slide665.xml" /><Relationship Id="rId707" Type="http://schemas.openxmlformats.org/officeDocument/2006/relationships/slide" Target="slides/slide666.xml" /><Relationship Id="rId708" Type="http://schemas.openxmlformats.org/officeDocument/2006/relationships/slide" Target="slides/slide667.xml" /><Relationship Id="rId709" Type="http://schemas.openxmlformats.org/officeDocument/2006/relationships/slide" Target="slides/slide668.xml" /><Relationship Id="rId71" Type="http://schemas.openxmlformats.org/officeDocument/2006/relationships/slide" Target="slides/slide30.xml" /><Relationship Id="rId710" Type="http://schemas.openxmlformats.org/officeDocument/2006/relationships/slide" Target="slides/slide669.xml" /><Relationship Id="rId711" Type="http://schemas.openxmlformats.org/officeDocument/2006/relationships/slide" Target="slides/slide670.xml" /><Relationship Id="rId712" Type="http://schemas.openxmlformats.org/officeDocument/2006/relationships/slide" Target="slides/slide671.xml" /><Relationship Id="rId713" Type="http://schemas.openxmlformats.org/officeDocument/2006/relationships/slide" Target="slides/slide672.xml" /><Relationship Id="rId714" Type="http://schemas.openxmlformats.org/officeDocument/2006/relationships/slide" Target="slides/slide673.xml" /><Relationship Id="rId715" Type="http://schemas.openxmlformats.org/officeDocument/2006/relationships/slide" Target="slides/slide674.xml" /><Relationship Id="rId716" Type="http://schemas.openxmlformats.org/officeDocument/2006/relationships/slide" Target="slides/slide675.xml" /><Relationship Id="rId717" Type="http://schemas.openxmlformats.org/officeDocument/2006/relationships/slide" Target="slides/slide676.xml" /><Relationship Id="rId718" Type="http://schemas.openxmlformats.org/officeDocument/2006/relationships/slide" Target="slides/slide677.xml" /><Relationship Id="rId719" Type="http://schemas.openxmlformats.org/officeDocument/2006/relationships/slide" Target="slides/slide678.xml" /><Relationship Id="rId72" Type="http://schemas.openxmlformats.org/officeDocument/2006/relationships/slide" Target="slides/slide31.xml" /><Relationship Id="rId720" Type="http://schemas.openxmlformats.org/officeDocument/2006/relationships/slide" Target="slides/slide679.xml" /><Relationship Id="rId721" Type="http://schemas.openxmlformats.org/officeDocument/2006/relationships/slide" Target="slides/slide680.xml" /><Relationship Id="rId722" Type="http://schemas.openxmlformats.org/officeDocument/2006/relationships/slide" Target="slides/slide681.xml" /><Relationship Id="rId723" Type="http://schemas.openxmlformats.org/officeDocument/2006/relationships/slide" Target="slides/slide682.xml" /><Relationship Id="rId724" Type="http://schemas.openxmlformats.org/officeDocument/2006/relationships/slide" Target="slides/slide683.xml" /><Relationship Id="rId725" Type="http://schemas.openxmlformats.org/officeDocument/2006/relationships/slide" Target="slides/slide684.xml" /><Relationship Id="rId726" Type="http://schemas.openxmlformats.org/officeDocument/2006/relationships/slide" Target="slides/slide685.xml" /><Relationship Id="rId727" Type="http://schemas.openxmlformats.org/officeDocument/2006/relationships/slide" Target="slides/slide686.xml" /><Relationship Id="rId728" Type="http://schemas.openxmlformats.org/officeDocument/2006/relationships/slide" Target="slides/slide687.xml" /><Relationship Id="rId729" Type="http://schemas.openxmlformats.org/officeDocument/2006/relationships/slide" Target="slides/slide688.xml" /><Relationship Id="rId73" Type="http://schemas.openxmlformats.org/officeDocument/2006/relationships/slide" Target="slides/slide32.xml" /><Relationship Id="rId730" Type="http://schemas.openxmlformats.org/officeDocument/2006/relationships/slide" Target="slides/slide689.xml" /><Relationship Id="rId731" Type="http://schemas.openxmlformats.org/officeDocument/2006/relationships/slide" Target="slides/slide690.xml" /><Relationship Id="rId732" Type="http://schemas.openxmlformats.org/officeDocument/2006/relationships/slide" Target="slides/slide691.xml" /><Relationship Id="rId733" Type="http://schemas.openxmlformats.org/officeDocument/2006/relationships/slide" Target="slides/slide692.xml" /><Relationship Id="rId734" Type="http://schemas.openxmlformats.org/officeDocument/2006/relationships/slide" Target="slides/slide693.xml" /><Relationship Id="rId735" Type="http://schemas.openxmlformats.org/officeDocument/2006/relationships/slide" Target="slides/slide694.xml" /><Relationship Id="rId736" Type="http://schemas.openxmlformats.org/officeDocument/2006/relationships/slide" Target="slides/slide695.xml" /><Relationship Id="rId737" Type="http://schemas.openxmlformats.org/officeDocument/2006/relationships/slide" Target="slides/slide696.xml" /><Relationship Id="rId738" Type="http://schemas.openxmlformats.org/officeDocument/2006/relationships/slide" Target="slides/slide697.xml" /><Relationship Id="rId739" Type="http://schemas.openxmlformats.org/officeDocument/2006/relationships/slide" Target="slides/slide698.xml" /><Relationship Id="rId74" Type="http://schemas.openxmlformats.org/officeDocument/2006/relationships/slide" Target="slides/slide33.xml" /><Relationship Id="rId740" Type="http://schemas.openxmlformats.org/officeDocument/2006/relationships/slide" Target="slides/slide699.xml" /><Relationship Id="rId741" Type="http://schemas.openxmlformats.org/officeDocument/2006/relationships/slide" Target="slides/slide700.xml" /><Relationship Id="rId742" Type="http://schemas.openxmlformats.org/officeDocument/2006/relationships/slide" Target="slides/slide701.xml" /><Relationship Id="rId743" Type="http://schemas.openxmlformats.org/officeDocument/2006/relationships/slide" Target="slides/slide702.xml" /><Relationship Id="rId744" Type="http://schemas.openxmlformats.org/officeDocument/2006/relationships/slide" Target="slides/slide703.xml" /><Relationship Id="rId745" Type="http://schemas.openxmlformats.org/officeDocument/2006/relationships/slide" Target="slides/slide704.xml" /><Relationship Id="rId746" Type="http://schemas.openxmlformats.org/officeDocument/2006/relationships/slide" Target="slides/slide705.xml" /><Relationship Id="rId747" Type="http://schemas.openxmlformats.org/officeDocument/2006/relationships/slide" Target="slides/slide706.xml" /><Relationship Id="rId748" Type="http://schemas.openxmlformats.org/officeDocument/2006/relationships/slide" Target="slides/slide707.xml" /><Relationship Id="rId749" Type="http://schemas.openxmlformats.org/officeDocument/2006/relationships/slide" Target="slides/slide708.xml" /><Relationship Id="rId75" Type="http://schemas.openxmlformats.org/officeDocument/2006/relationships/slide" Target="slides/slide34.xml" /><Relationship Id="rId750" Type="http://schemas.openxmlformats.org/officeDocument/2006/relationships/slide" Target="slides/slide709.xml" /><Relationship Id="rId751" Type="http://schemas.openxmlformats.org/officeDocument/2006/relationships/slide" Target="slides/slide710.xml" /><Relationship Id="rId752" Type="http://schemas.openxmlformats.org/officeDocument/2006/relationships/slide" Target="slides/slide711.xml" /><Relationship Id="rId753" Type="http://schemas.openxmlformats.org/officeDocument/2006/relationships/slide" Target="slides/slide712.xml" /><Relationship Id="rId754" Type="http://schemas.openxmlformats.org/officeDocument/2006/relationships/slide" Target="slides/slide713.xml" /><Relationship Id="rId755" Type="http://schemas.openxmlformats.org/officeDocument/2006/relationships/slide" Target="slides/slide714.xml" /><Relationship Id="rId756" Type="http://schemas.openxmlformats.org/officeDocument/2006/relationships/slide" Target="slides/slide715.xml" /><Relationship Id="rId757" Type="http://schemas.openxmlformats.org/officeDocument/2006/relationships/slide" Target="slides/slide716.xml" /><Relationship Id="rId758" Type="http://schemas.openxmlformats.org/officeDocument/2006/relationships/slide" Target="slides/slide717.xml" /><Relationship Id="rId759" Type="http://schemas.openxmlformats.org/officeDocument/2006/relationships/slide" Target="slides/slide718.xml" /><Relationship Id="rId76" Type="http://schemas.openxmlformats.org/officeDocument/2006/relationships/slide" Target="slides/slide35.xml" /><Relationship Id="rId760" Type="http://schemas.openxmlformats.org/officeDocument/2006/relationships/slide" Target="slides/slide719.xml" /><Relationship Id="rId761" Type="http://schemas.openxmlformats.org/officeDocument/2006/relationships/slide" Target="slides/slide720.xml" /><Relationship Id="rId762" Type="http://schemas.openxmlformats.org/officeDocument/2006/relationships/slide" Target="slides/slide721.xml" /><Relationship Id="rId763" Type="http://schemas.openxmlformats.org/officeDocument/2006/relationships/slide" Target="slides/slide722.xml" /><Relationship Id="rId764" Type="http://schemas.openxmlformats.org/officeDocument/2006/relationships/slide" Target="slides/slide723.xml" /><Relationship Id="rId765" Type="http://schemas.openxmlformats.org/officeDocument/2006/relationships/slide" Target="slides/slide724.xml" /><Relationship Id="rId766" Type="http://schemas.openxmlformats.org/officeDocument/2006/relationships/slide" Target="slides/slide725.xml" /><Relationship Id="rId767" Type="http://schemas.openxmlformats.org/officeDocument/2006/relationships/slide" Target="slides/slide726.xml" /><Relationship Id="rId768" Type="http://schemas.openxmlformats.org/officeDocument/2006/relationships/slide" Target="slides/slide727.xml" /><Relationship Id="rId769" Type="http://schemas.openxmlformats.org/officeDocument/2006/relationships/slide" Target="slides/slide728.xml" /><Relationship Id="rId77" Type="http://schemas.openxmlformats.org/officeDocument/2006/relationships/slide" Target="slides/slide36.xml" /><Relationship Id="rId770" Type="http://schemas.openxmlformats.org/officeDocument/2006/relationships/slide" Target="slides/slide729.xml" /><Relationship Id="rId771" Type="http://schemas.openxmlformats.org/officeDocument/2006/relationships/slide" Target="slides/slide730.xml" /><Relationship Id="rId772" Type="http://schemas.openxmlformats.org/officeDocument/2006/relationships/slide" Target="slides/slide731.xml" /><Relationship Id="rId773" Type="http://schemas.openxmlformats.org/officeDocument/2006/relationships/slide" Target="slides/slide732.xml" /><Relationship Id="rId774" Type="http://schemas.openxmlformats.org/officeDocument/2006/relationships/slide" Target="slides/slide733.xml" /><Relationship Id="rId775" Type="http://schemas.openxmlformats.org/officeDocument/2006/relationships/slide" Target="slides/slide734.xml" /><Relationship Id="rId776" Type="http://schemas.openxmlformats.org/officeDocument/2006/relationships/slide" Target="slides/slide735.xml" /><Relationship Id="rId777" Type="http://schemas.openxmlformats.org/officeDocument/2006/relationships/slide" Target="slides/slide736.xml" /><Relationship Id="rId778" Type="http://schemas.openxmlformats.org/officeDocument/2006/relationships/slide" Target="slides/slide737.xml" /><Relationship Id="rId779" Type="http://schemas.openxmlformats.org/officeDocument/2006/relationships/slide" Target="slides/slide738.xml" /><Relationship Id="rId78" Type="http://schemas.openxmlformats.org/officeDocument/2006/relationships/slide" Target="slides/slide37.xml" /><Relationship Id="rId780" Type="http://schemas.openxmlformats.org/officeDocument/2006/relationships/slide" Target="slides/slide739.xml" /><Relationship Id="rId781" Type="http://schemas.openxmlformats.org/officeDocument/2006/relationships/slide" Target="slides/slide740.xml" /><Relationship Id="rId782" Type="http://schemas.openxmlformats.org/officeDocument/2006/relationships/slide" Target="slides/slide741.xml" /><Relationship Id="rId783" Type="http://schemas.openxmlformats.org/officeDocument/2006/relationships/slide" Target="slides/slide742.xml" /><Relationship Id="rId784" Type="http://schemas.openxmlformats.org/officeDocument/2006/relationships/slide" Target="slides/slide743.xml" /><Relationship Id="rId785" Type="http://schemas.openxmlformats.org/officeDocument/2006/relationships/slide" Target="slides/slide744.xml" /><Relationship Id="rId786" Type="http://schemas.openxmlformats.org/officeDocument/2006/relationships/slide" Target="slides/slide745.xml" /><Relationship Id="rId787" Type="http://schemas.openxmlformats.org/officeDocument/2006/relationships/slide" Target="slides/slide746.xml" /><Relationship Id="rId788" Type="http://schemas.openxmlformats.org/officeDocument/2006/relationships/slide" Target="slides/slide747.xml" /><Relationship Id="rId789" Type="http://schemas.openxmlformats.org/officeDocument/2006/relationships/slide" Target="slides/slide748.xml" /><Relationship Id="rId79" Type="http://schemas.openxmlformats.org/officeDocument/2006/relationships/slide" Target="slides/slide38.xml" /><Relationship Id="rId790" Type="http://schemas.openxmlformats.org/officeDocument/2006/relationships/slide" Target="slides/slide749.xml" /><Relationship Id="rId791" Type="http://schemas.openxmlformats.org/officeDocument/2006/relationships/slide" Target="slides/slide750.xml" /><Relationship Id="rId792" Type="http://schemas.openxmlformats.org/officeDocument/2006/relationships/slide" Target="slides/slide751.xml" /><Relationship Id="rId793" Type="http://schemas.openxmlformats.org/officeDocument/2006/relationships/slide" Target="slides/slide752.xml" /><Relationship Id="rId794" Type="http://schemas.openxmlformats.org/officeDocument/2006/relationships/slide" Target="slides/slide753.xml" /><Relationship Id="rId795" Type="http://schemas.openxmlformats.org/officeDocument/2006/relationships/slide" Target="slides/slide754.xml" /><Relationship Id="rId796" Type="http://schemas.openxmlformats.org/officeDocument/2006/relationships/slide" Target="slides/slide755.xml" /><Relationship Id="rId797" Type="http://schemas.openxmlformats.org/officeDocument/2006/relationships/slide" Target="slides/slide756.xml" /><Relationship Id="rId798" Type="http://schemas.openxmlformats.org/officeDocument/2006/relationships/slide" Target="slides/slide757.xml" /><Relationship Id="rId799" Type="http://schemas.openxmlformats.org/officeDocument/2006/relationships/slide" Target="slides/slide75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00" Type="http://schemas.openxmlformats.org/officeDocument/2006/relationships/slide" Target="slides/slide759.xml" /><Relationship Id="rId801" Type="http://schemas.openxmlformats.org/officeDocument/2006/relationships/slide" Target="slides/slide760.xml" /><Relationship Id="rId802" Type="http://schemas.openxmlformats.org/officeDocument/2006/relationships/slide" Target="slides/slide761.xml" /><Relationship Id="rId803" Type="http://schemas.openxmlformats.org/officeDocument/2006/relationships/slide" Target="slides/slide762.xml" /><Relationship Id="rId804" Type="http://schemas.openxmlformats.org/officeDocument/2006/relationships/slide" Target="slides/slide763.xml" /><Relationship Id="rId805" Type="http://schemas.openxmlformats.org/officeDocument/2006/relationships/slide" Target="slides/slide764.xml" /><Relationship Id="rId806" Type="http://schemas.openxmlformats.org/officeDocument/2006/relationships/slide" Target="slides/slide765.xml" /><Relationship Id="rId807" Type="http://schemas.openxmlformats.org/officeDocument/2006/relationships/slide" Target="slides/slide766.xml" /><Relationship Id="rId808" Type="http://schemas.openxmlformats.org/officeDocument/2006/relationships/slide" Target="slides/slide767.xml" /><Relationship Id="rId809" Type="http://schemas.openxmlformats.org/officeDocument/2006/relationships/slide" Target="slides/slide768.xml" /><Relationship Id="rId81" Type="http://schemas.openxmlformats.org/officeDocument/2006/relationships/slide" Target="slides/slide40.xml" /><Relationship Id="rId810" Type="http://schemas.openxmlformats.org/officeDocument/2006/relationships/slide" Target="slides/slide769.xml" /><Relationship Id="rId811" Type="http://schemas.openxmlformats.org/officeDocument/2006/relationships/slide" Target="slides/slide770.xml" /><Relationship Id="rId812" Type="http://schemas.openxmlformats.org/officeDocument/2006/relationships/slide" Target="slides/slide771.xml" /><Relationship Id="rId813" Type="http://schemas.openxmlformats.org/officeDocument/2006/relationships/slide" Target="slides/slide772.xml" /><Relationship Id="rId814" Type="http://schemas.openxmlformats.org/officeDocument/2006/relationships/slide" Target="slides/slide773.xml" /><Relationship Id="rId815" Type="http://schemas.openxmlformats.org/officeDocument/2006/relationships/slide" Target="slides/slide774.xml" /><Relationship Id="rId816" Type="http://schemas.openxmlformats.org/officeDocument/2006/relationships/slide" Target="slides/slide775.xml" /><Relationship Id="rId817" Type="http://schemas.openxmlformats.org/officeDocument/2006/relationships/slide" Target="slides/slide776.xml" /><Relationship Id="rId818" Type="http://schemas.openxmlformats.org/officeDocument/2006/relationships/slide" Target="slides/slide777.xml" /><Relationship Id="rId819" Type="http://schemas.openxmlformats.org/officeDocument/2006/relationships/slide" Target="slides/slide778.xml" /><Relationship Id="rId82" Type="http://schemas.openxmlformats.org/officeDocument/2006/relationships/slide" Target="slides/slide41.xml" /><Relationship Id="rId820" Type="http://schemas.openxmlformats.org/officeDocument/2006/relationships/slide" Target="slides/slide779.xml" /><Relationship Id="rId821" Type="http://schemas.openxmlformats.org/officeDocument/2006/relationships/slide" Target="slides/slide780.xml" /><Relationship Id="rId822" Type="http://schemas.openxmlformats.org/officeDocument/2006/relationships/slide" Target="slides/slide781.xml" /><Relationship Id="rId823" Type="http://schemas.openxmlformats.org/officeDocument/2006/relationships/slide" Target="slides/slide782.xml" /><Relationship Id="rId824" Type="http://schemas.openxmlformats.org/officeDocument/2006/relationships/slide" Target="slides/slide783.xml" /><Relationship Id="rId825" Type="http://schemas.openxmlformats.org/officeDocument/2006/relationships/slide" Target="slides/slide784.xml" /><Relationship Id="rId826" Type="http://schemas.openxmlformats.org/officeDocument/2006/relationships/slide" Target="slides/slide785.xml" /><Relationship Id="rId827" Type="http://schemas.openxmlformats.org/officeDocument/2006/relationships/slide" Target="slides/slide786.xml" /><Relationship Id="rId828" Type="http://schemas.openxmlformats.org/officeDocument/2006/relationships/slide" Target="slides/slide787.xml" /><Relationship Id="rId829" Type="http://schemas.openxmlformats.org/officeDocument/2006/relationships/slide" Target="slides/slide788.xml" /><Relationship Id="rId83" Type="http://schemas.openxmlformats.org/officeDocument/2006/relationships/slide" Target="slides/slide42.xml" /><Relationship Id="rId830" Type="http://schemas.openxmlformats.org/officeDocument/2006/relationships/slide" Target="slides/slide789.xml" /><Relationship Id="rId831" Type="http://schemas.openxmlformats.org/officeDocument/2006/relationships/slide" Target="slides/slide790.xml" /><Relationship Id="rId832" Type="http://schemas.openxmlformats.org/officeDocument/2006/relationships/slide" Target="slides/slide791.xml" /><Relationship Id="rId833" Type="http://schemas.openxmlformats.org/officeDocument/2006/relationships/slide" Target="slides/slide792.xml" /><Relationship Id="rId834" Type="http://schemas.openxmlformats.org/officeDocument/2006/relationships/slide" Target="slides/slide793.xml" /><Relationship Id="rId835" Type="http://schemas.openxmlformats.org/officeDocument/2006/relationships/slide" Target="slides/slide794.xml" /><Relationship Id="rId836" Type="http://schemas.openxmlformats.org/officeDocument/2006/relationships/slide" Target="slides/slide795.xml" /><Relationship Id="rId837" Type="http://schemas.openxmlformats.org/officeDocument/2006/relationships/slide" Target="slides/slide796.xml" /><Relationship Id="rId838" Type="http://schemas.openxmlformats.org/officeDocument/2006/relationships/slide" Target="slides/slide797.xml" /><Relationship Id="rId839" Type="http://schemas.openxmlformats.org/officeDocument/2006/relationships/slide" Target="slides/slide798.xml" /><Relationship Id="rId84" Type="http://schemas.openxmlformats.org/officeDocument/2006/relationships/slide" Target="slides/slide43.xml" /><Relationship Id="rId840" Type="http://schemas.openxmlformats.org/officeDocument/2006/relationships/slide" Target="slides/slide799.xml" /><Relationship Id="rId841" Type="http://schemas.openxmlformats.org/officeDocument/2006/relationships/slide" Target="slides/slide800.xml" /><Relationship Id="rId842" Type="http://schemas.openxmlformats.org/officeDocument/2006/relationships/slide" Target="slides/slide801.xml" /><Relationship Id="rId843" Type="http://schemas.openxmlformats.org/officeDocument/2006/relationships/slide" Target="slides/slide802.xml" /><Relationship Id="rId844" Type="http://schemas.openxmlformats.org/officeDocument/2006/relationships/slide" Target="slides/slide803.xml" /><Relationship Id="rId845" Type="http://schemas.openxmlformats.org/officeDocument/2006/relationships/slide" Target="slides/slide804.xml" /><Relationship Id="rId846" Type="http://schemas.openxmlformats.org/officeDocument/2006/relationships/slide" Target="slides/slide805.xml" /><Relationship Id="rId847" Type="http://schemas.openxmlformats.org/officeDocument/2006/relationships/slide" Target="slides/slide806.xml" /><Relationship Id="rId848" Type="http://schemas.openxmlformats.org/officeDocument/2006/relationships/slide" Target="slides/slide807.xml" /><Relationship Id="rId849" Type="http://schemas.openxmlformats.org/officeDocument/2006/relationships/slide" Target="slides/slide808.xml" /><Relationship Id="rId85" Type="http://schemas.openxmlformats.org/officeDocument/2006/relationships/slide" Target="slides/slide44.xml" /><Relationship Id="rId850" Type="http://schemas.openxmlformats.org/officeDocument/2006/relationships/slide" Target="slides/slide809.xml" /><Relationship Id="rId851" Type="http://schemas.openxmlformats.org/officeDocument/2006/relationships/slide" Target="slides/slide810.xml" /><Relationship Id="rId852" Type="http://schemas.openxmlformats.org/officeDocument/2006/relationships/slide" Target="slides/slide811.xml" /><Relationship Id="rId853" Type="http://schemas.openxmlformats.org/officeDocument/2006/relationships/slide" Target="slides/slide812.xml" /><Relationship Id="rId854" Type="http://schemas.openxmlformats.org/officeDocument/2006/relationships/slide" Target="slides/slide813.xml" /><Relationship Id="rId855" Type="http://schemas.openxmlformats.org/officeDocument/2006/relationships/slide" Target="slides/slide814.xml" /><Relationship Id="rId856" Type="http://schemas.openxmlformats.org/officeDocument/2006/relationships/slide" Target="slides/slide815.xml" /><Relationship Id="rId857" Type="http://schemas.openxmlformats.org/officeDocument/2006/relationships/slide" Target="slides/slide816.xml" /><Relationship Id="rId858" Type="http://schemas.openxmlformats.org/officeDocument/2006/relationships/slide" Target="slides/slide817.xml" /><Relationship Id="rId859" Type="http://schemas.openxmlformats.org/officeDocument/2006/relationships/slide" Target="slides/slide818.xml" /><Relationship Id="rId86" Type="http://schemas.openxmlformats.org/officeDocument/2006/relationships/slide" Target="slides/slide45.xml" /><Relationship Id="rId860" Type="http://schemas.openxmlformats.org/officeDocument/2006/relationships/slide" Target="slides/slide819.xml" /><Relationship Id="rId861" Type="http://schemas.openxmlformats.org/officeDocument/2006/relationships/slide" Target="slides/slide820.xml" /><Relationship Id="rId862" Type="http://schemas.openxmlformats.org/officeDocument/2006/relationships/slide" Target="slides/slide821.xml" /><Relationship Id="rId863" Type="http://schemas.openxmlformats.org/officeDocument/2006/relationships/slide" Target="slides/slide822.xml" /><Relationship Id="rId864" Type="http://schemas.openxmlformats.org/officeDocument/2006/relationships/slide" Target="slides/slide823.xml" /><Relationship Id="rId865" Type="http://schemas.openxmlformats.org/officeDocument/2006/relationships/slide" Target="slides/slide824.xml" /><Relationship Id="rId866" Type="http://schemas.openxmlformats.org/officeDocument/2006/relationships/slide" Target="slides/slide825.xml" /><Relationship Id="rId867" Type="http://schemas.openxmlformats.org/officeDocument/2006/relationships/slide" Target="slides/slide826.xml" /><Relationship Id="rId868" Type="http://schemas.openxmlformats.org/officeDocument/2006/relationships/slide" Target="slides/slide827.xml" /><Relationship Id="rId869" Type="http://schemas.openxmlformats.org/officeDocument/2006/relationships/slide" Target="slides/slide828.xml" /><Relationship Id="rId87" Type="http://schemas.openxmlformats.org/officeDocument/2006/relationships/slide" Target="slides/slide46.xml" /><Relationship Id="rId870" Type="http://schemas.openxmlformats.org/officeDocument/2006/relationships/slide" Target="slides/slide829.xml" /><Relationship Id="rId871" Type="http://schemas.openxmlformats.org/officeDocument/2006/relationships/slide" Target="slides/slide830.xml" /><Relationship Id="rId872" Type="http://schemas.openxmlformats.org/officeDocument/2006/relationships/slide" Target="slides/slide831.xml" /><Relationship Id="rId873" Type="http://schemas.openxmlformats.org/officeDocument/2006/relationships/slide" Target="slides/slide832.xml" /><Relationship Id="rId874" Type="http://schemas.openxmlformats.org/officeDocument/2006/relationships/slide" Target="slides/slide833.xml" /><Relationship Id="rId875" Type="http://schemas.openxmlformats.org/officeDocument/2006/relationships/slide" Target="slides/slide834.xml" /><Relationship Id="rId876" Type="http://schemas.openxmlformats.org/officeDocument/2006/relationships/slide" Target="slides/slide835.xml" /><Relationship Id="rId877" Type="http://schemas.openxmlformats.org/officeDocument/2006/relationships/slide" Target="slides/slide836.xml" /><Relationship Id="rId878" Type="http://schemas.openxmlformats.org/officeDocument/2006/relationships/slide" Target="slides/slide837.xml" /><Relationship Id="rId879" Type="http://schemas.openxmlformats.org/officeDocument/2006/relationships/slide" Target="slides/slide838.xml" /><Relationship Id="rId88" Type="http://schemas.openxmlformats.org/officeDocument/2006/relationships/slide" Target="slides/slide47.xml" /><Relationship Id="rId880" Type="http://schemas.openxmlformats.org/officeDocument/2006/relationships/slide" Target="slides/slide839.xml" /><Relationship Id="rId881" Type="http://schemas.openxmlformats.org/officeDocument/2006/relationships/slide" Target="slides/slide840.xml" /><Relationship Id="rId882" Type="http://schemas.openxmlformats.org/officeDocument/2006/relationships/slide" Target="slides/slide841.xml" /><Relationship Id="rId883" Type="http://schemas.openxmlformats.org/officeDocument/2006/relationships/slide" Target="slides/slide842.xml" /><Relationship Id="rId884" Type="http://schemas.openxmlformats.org/officeDocument/2006/relationships/slide" Target="slides/slide843.xml" /><Relationship Id="rId885" Type="http://schemas.openxmlformats.org/officeDocument/2006/relationships/slide" Target="slides/slide844.xml" /><Relationship Id="rId886" Type="http://schemas.openxmlformats.org/officeDocument/2006/relationships/slide" Target="slides/slide845.xml" /><Relationship Id="rId887" Type="http://schemas.openxmlformats.org/officeDocument/2006/relationships/slide" Target="slides/slide846.xml" /><Relationship Id="rId888" Type="http://schemas.openxmlformats.org/officeDocument/2006/relationships/slide" Target="slides/slide847.xml" /><Relationship Id="rId889" Type="http://schemas.openxmlformats.org/officeDocument/2006/relationships/slide" Target="slides/slide848.xml" /><Relationship Id="rId89" Type="http://schemas.openxmlformats.org/officeDocument/2006/relationships/slide" Target="slides/slide48.xml" /><Relationship Id="rId890" Type="http://schemas.openxmlformats.org/officeDocument/2006/relationships/slide" Target="slides/slide849.xml" /><Relationship Id="rId891" Type="http://schemas.openxmlformats.org/officeDocument/2006/relationships/slide" Target="slides/slide850.xml" /><Relationship Id="rId892" Type="http://schemas.openxmlformats.org/officeDocument/2006/relationships/slide" Target="slides/slide851.xml" /><Relationship Id="rId893" Type="http://schemas.openxmlformats.org/officeDocument/2006/relationships/slide" Target="slides/slide852.xml" /><Relationship Id="rId894" Type="http://schemas.openxmlformats.org/officeDocument/2006/relationships/slide" Target="slides/slide853.xml" /><Relationship Id="rId895" Type="http://schemas.openxmlformats.org/officeDocument/2006/relationships/slide" Target="slides/slide854.xml" /><Relationship Id="rId896" Type="http://schemas.openxmlformats.org/officeDocument/2006/relationships/slide" Target="slides/slide855.xml" /><Relationship Id="rId897" Type="http://schemas.openxmlformats.org/officeDocument/2006/relationships/slide" Target="slides/slide856.xml" /><Relationship Id="rId898" Type="http://schemas.openxmlformats.org/officeDocument/2006/relationships/slide" Target="slides/slide857.xml" /><Relationship Id="rId899" Type="http://schemas.openxmlformats.org/officeDocument/2006/relationships/slide" Target="slides/slide858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00" Type="http://schemas.openxmlformats.org/officeDocument/2006/relationships/slide" Target="slides/slide859.xml" /><Relationship Id="rId901" Type="http://schemas.openxmlformats.org/officeDocument/2006/relationships/slide" Target="slides/slide860.xml" /><Relationship Id="rId902" Type="http://schemas.openxmlformats.org/officeDocument/2006/relationships/slide" Target="slides/slide861.xml" /><Relationship Id="rId903" Type="http://schemas.openxmlformats.org/officeDocument/2006/relationships/slide" Target="slides/slide862.xml" /><Relationship Id="rId904" Type="http://schemas.openxmlformats.org/officeDocument/2006/relationships/slide" Target="slides/slide863.xml" /><Relationship Id="rId905" Type="http://schemas.openxmlformats.org/officeDocument/2006/relationships/slide" Target="slides/slide864.xml" /><Relationship Id="rId906" Type="http://schemas.openxmlformats.org/officeDocument/2006/relationships/slide" Target="slides/slide865.xml" /><Relationship Id="rId907" Type="http://schemas.openxmlformats.org/officeDocument/2006/relationships/slide" Target="slides/slide866.xml" /><Relationship Id="rId908" Type="http://schemas.openxmlformats.org/officeDocument/2006/relationships/slide" Target="slides/slide867.xml" /><Relationship Id="rId909" Type="http://schemas.openxmlformats.org/officeDocument/2006/relationships/slide" Target="slides/slide868.xml" /><Relationship Id="rId91" Type="http://schemas.openxmlformats.org/officeDocument/2006/relationships/slide" Target="slides/slide50.xml" /><Relationship Id="rId910" Type="http://schemas.openxmlformats.org/officeDocument/2006/relationships/slide" Target="slides/slide869.xml" /><Relationship Id="rId911" Type="http://schemas.openxmlformats.org/officeDocument/2006/relationships/slide" Target="slides/slide870.xml" /><Relationship Id="rId912" Type="http://schemas.openxmlformats.org/officeDocument/2006/relationships/slide" Target="slides/slide871.xml" /><Relationship Id="rId913" Type="http://schemas.openxmlformats.org/officeDocument/2006/relationships/slide" Target="slides/slide872.xml" /><Relationship Id="rId914" Type="http://schemas.openxmlformats.org/officeDocument/2006/relationships/slide" Target="slides/slide873.xml" /><Relationship Id="rId915" Type="http://schemas.openxmlformats.org/officeDocument/2006/relationships/slide" Target="slides/slide874.xml" /><Relationship Id="rId916" Type="http://schemas.openxmlformats.org/officeDocument/2006/relationships/slide" Target="slides/slide875.xml" /><Relationship Id="rId917" Type="http://schemas.openxmlformats.org/officeDocument/2006/relationships/tags" Target="tags/tag1.xml" /><Relationship Id="rId918" Type="http://schemas.openxmlformats.org/officeDocument/2006/relationships/presProps" Target="presProps.xml" /><Relationship Id="rId919" Type="http://schemas.openxmlformats.org/officeDocument/2006/relationships/viewProps" Target="viewProps.xml" /><Relationship Id="rId92" Type="http://schemas.openxmlformats.org/officeDocument/2006/relationships/slide" Target="slides/slide51.xml" /><Relationship Id="rId920" Type="http://schemas.openxmlformats.org/officeDocument/2006/relationships/theme" Target="theme/theme1.xml" /><Relationship Id="rId921" Type="http://schemas.openxmlformats.org/officeDocument/2006/relationships/tableStyles" Target="tableStyles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E3679A-C5A8-40F0-95AF-494EB6E2AB0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EC12A5-0DC8-4832-AE61-3461631007A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250F58-4ADD-4AD1-90C7-30D2A94378D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877921-810D-41C5-8D28-B4AAF910FBE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CBFF26-5930-427C-A096-38E92DE24CA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68D3467-B16D-4034-8949-B240E824EEB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B5D25AF-6383-458D-8327-51AA8EC895B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5E28B50-1FFC-45E9-B403-EA229F64C8F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E1ACE9F-A28C-4041-8B77-46CC21E5764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2E1A0CF-AB99-463B-90B4-3F4284A03F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8DF5D3-CFA0-4923-B762-ED22629CB24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6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6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7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7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8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56692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耶穌在伯多祿這磐石上建立教會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小活動──打穩地基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好朋友遲到時，你們會願意耐心等候嗎？還是最討厭有人遲到了？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99389359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你們通常會等多久的時間呢？會因為等太久而不想再等嗎？或是覺得既然是好朋友，等再久也是值得呢？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95894541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969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你們通常會和好朋友約去哪裡玩？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58477544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和好朋友出去玩是</a:t>
            </a:r>
            <a:r>
              <a:rPr lang="en-US" altLang="zh-TW" sz="3600" b="1"/>
              <a:t>1</a:t>
            </a:r>
            <a:r>
              <a:rPr lang="zh-TW" altLang="en-US" sz="3600" b="1"/>
              <a:t>～</a:t>
            </a:r>
            <a:r>
              <a:rPr lang="en-US" altLang="zh-TW" sz="3600" b="1"/>
              <a:t>2</a:t>
            </a:r>
            <a:r>
              <a:rPr lang="zh-TW" altLang="en-US" sz="3600" b="1"/>
              <a:t>個最要好的朋友？還是一大伙呢？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45939334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你們覺得越多人越好玩？還是不喜歡人太多呢？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55572199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小活動──我的好朋友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會成為自己的好朋友一定有不一樣的特質，耶穌也要介紹一位很特別的好朋友給我們，祂是天主聖</a:t>
            </a:r>
            <a:r>
              <a:rPr lang="zh-TW" altLang="en-US" sz="3600" b="1" smtClean="0"/>
              <a:t>神。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我們要來認識這位很特別的好朋友。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孩子們，耶穌接受了天父的派遣，成為人的形象，來到世人中間，以行動將天父的愛與慈悲，帶給每一位渴望被愛的人。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在完成這項使命後，耶穌和自己所愛的母親和宗徒們，約好了在加里肋亞的山上要和他們告別。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宗徒們和耶穌雖然都十分不捨，但最後還是看著天使前來迎接耶穌，回到天父</a:t>
            </a:r>
            <a:r>
              <a:rPr lang="zh-TW" altLang="en-US" sz="3600" b="1" smtClean="0">
                <a:latin typeface="新細明體"/>
                <a:ea typeface="新細明體"/>
              </a:rPr>
              <a:t>那裡。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地基工程要蓋得牢靠還真不容易，耶穌在宣講福音時，為了建立教會也特別揀選了宗徒伯多祿，作為教會的地基</a:t>
            </a:r>
            <a:r>
              <a:rPr lang="zh-TW" altLang="en-US" sz="3600" b="1" smtClean="0"/>
              <a:t>磐石。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看著耶穌離去後，耶穌的母親和宗徒</a:t>
            </a:r>
            <a:r>
              <a:rPr lang="zh-TW" altLang="en-US" sz="3600" b="1" smtClean="0">
                <a:latin typeface="新細明體"/>
                <a:ea typeface="新細明體"/>
              </a:rPr>
              <a:t>們內心十分感傷，希望可以回到</a:t>
            </a:r>
            <a:r>
              <a:rPr lang="zh-TW" altLang="en-US" sz="3600" b="1">
                <a:latin typeface="新細明體"/>
                <a:ea typeface="新細明體"/>
              </a:rPr>
              <a:t>過去和耶穌相處的</a:t>
            </a:r>
            <a:r>
              <a:rPr lang="zh-TW" altLang="en-US" sz="3600" b="1" smtClean="0">
                <a:latin typeface="新細明體"/>
                <a:ea typeface="新細明體"/>
              </a:rPr>
              <a:t>那段時光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</a:t>
            </a:r>
            <a:r>
              <a:rPr lang="zh-TW" altLang="en-US" sz="3600" b="1" smtClean="0">
                <a:latin typeface="新細明體"/>
                <a:ea typeface="新細明體"/>
              </a:rPr>
              <a:t>想起</a:t>
            </a:r>
            <a:r>
              <a:rPr lang="zh-TW" altLang="en-US" sz="3600" b="1">
                <a:latin typeface="新細明體"/>
                <a:ea typeface="新細明體"/>
              </a:rPr>
              <a:t>耶穌臨別前說的話「你們要去使萬民成為門徒，因父及子及聖神之名給他們授洗，教訓他們遵守我所吩咐你們的一切」，宗徒們還是打起精神，開始為耶穌交給他們的使命做規劃。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耶穌的母親和宗徒們都千頭萬緒，實在不知從何開始，他們唯一能做的便是祈禱，耶穌臨別前也已許下承諾「會天天與他們在一起」，現在唯有依靠耶穌，才能知道下一步該做什麼。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在祈禱中，宗徒們回想起耶穌在最後晚餐時，曾特別說過「我已為你們懇求父賜給你們另一位護慰者，祂是真理之神，將永遠與你們同在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但是，宗徒們並不明白這真理之神是誰？什麼時候會出現？直到有一天，發生了非常奇妙的</a:t>
            </a:r>
            <a:r>
              <a:rPr lang="zh-TW" altLang="en-US" sz="3600" b="1" smtClean="0">
                <a:latin typeface="新細明體"/>
                <a:ea typeface="新細明體"/>
              </a:rPr>
              <a:t>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5014480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在這</a:t>
            </a:r>
            <a:r>
              <a:rPr lang="zh-TW" altLang="en-US" sz="3600" b="1">
                <a:latin typeface="新細明體"/>
                <a:ea typeface="新細明體"/>
              </a:rPr>
              <a:t>段聖言</a:t>
            </a:r>
            <a:r>
              <a:rPr lang="zh-TW" altLang="en-US" sz="3600" b="1" smtClean="0">
                <a:latin typeface="新細明體"/>
                <a:ea typeface="新細明體"/>
              </a:rPr>
              <a:t>裡，正當</a:t>
            </a:r>
            <a:r>
              <a:rPr lang="zh-TW" altLang="en-US" sz="3600" b="1">
                <a:latin typeface="新細明體"/>
                <a:ea typeface="新細明體"/>
              </a:rPr>
              <a:t>耶穌的母親和宗徒們在慶祝猶太人的五旬節時，奇妙的事發生了。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在場所有的人並沒有看見天主聖神，卻都感受到「有一陣很大的聲音」出現，「像似暴風」的聲音，還看見「像似火的舌頭停留在宗徒們頭上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最奇特的是，宗徒們還分別以自己從未說過的「各族群方言」，大聲宣講福音的訊息。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宗徒們不明白為什麼會發生這些奇特的現象，也無法解釋為何自己突然就會說各族群的方言，他們只知道自己的內心充滿了熱火、不再有恐懼，還以宣講耶穌的福音為榮。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孩子們，耶穌在宣講天國福音時，為了讓更多人可以得到天父的愛與慈悲，特別從跟隨祂的門徒中，挑選了</a:t>
            </a:r>
            <a:r>
              <a:rPr lang="en-US" altLang="zh-TW" sz="3600" b="1"/>
              <a:t>12</a:t>
            </a:r>
            <a:r>
              <a:rPr lang="zh-TW" altLang="en-US" sz="3600" b="1"/>
              <a:t>位宗徒，派遣他們前往四處</a:t>
            </a:r>
            <a:r>
              <a:rPr lang="zh-TW" altLang="en-US" sz="3600" b="1" smtClean="0"/>
              <a:t>宣講。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</a:t>
            </a:r>
            <a:r>
              <a:rPr lang="zh-TW" altLang="en-US" sz="3600" b="1" smtClean="0">
                <a:latin typeface="新細明體"/>
                <a:ea typeface="新細明體"/>
              </a:rPr>
              <a:t>們互相觀望，終於了解這正是</a:t>
            </a:r>
            <a:r>
              <a:rPr lang="zh-TW" altLang="en-US" sz="3600" b="1">
                <a:latin typeface="新細明體"/>
                <a:ea typeface="新細明體"/>
              </a:rPr>
              <a:t>天主聖神的臨</a:t>
            </a:r>
            <a:r>
              <a:rPr lang="zh-TW" altLang="en-US" sz="3600" b="1" smtClean="0">
                <a:latin typeface="新細明體"/>
                <a:ea typeface="新細明體"/>
              </a:rPr>
              <a:t>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</a:t>
            </a:r>
            <a:r>
              <a:rPr lang="zh-TW" altLang="en-US" sz="3600" b="1" smtClean="0">
                <a:latin typeface="新細明體"/>
                <a:ea typeface="新細明體"/>
              </a:rPr>
              <a:t>神無法讓人看見</a:t>
            </a:r>
            <a:r>
              <a:rPr lang="zh-TW" altLang="en-US" sz="3600" b="1">
                <a:latin typeface="新細明體"/>
                <a:ea typeface="新細明體"/>
              </a:rPr>
              <a:t>，反而是藉著「響聲」、「暴風」、「火舌」和「勇敢宣講福音」，很明確的</a:t>
            </a:r>
            <a:r>
              <a:rPr lang="zh-TW" altLang="en-US" sz="3600" b="1" smtClean="0">
                <a:latin typeface="新細明體"/>
                <a:ea typeface="新細明體"/>
              </a:rPr>
              <a:t>讓所有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zh-TW" altLang="en-US" sz="3600" b="1" smtClean="0">
                <a:latin typeface="新細明體"/>
                <a:ea typeface="新細明體"/>
              </a:rPr>
              <a:t>人都可以</a:t>
            </a:r>
            <a:r>
              <a:rPr lang="zh-TW" altLang="en-US" sz="3600" b="1">
                <a:latin typeface="新細明體"/>
                <a:ea typeface="新細明體"/>
              </a:rPr>
              <a:t>感受到聖神的臨在。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耶穌曾經預許給他們的「另一位護慰者真理之神」</a:t>
            </a:r>
            <a:r>
              <a:rPr lang="zh-TW" altLang="en-US" sz="3600" b="1" smtClean="0">
                <a:latin typeface="新細明體"/>
                <a:ea typeface="新細明體"/>
              </a:rPr>
              <a:t>，聖</a:t>
            </a:r>
            <a:r>
              <a:rPr lang="zh-TW" altLang="en-US" sz="3600" b="1">
                <a:latin typeface="新細明體"/>
                <a:ea typeface="新細明體"/>
              </a:rPr>
              <a:t>神將成為宗徒們，在宣講福音的道路上最好的伙伴。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藉著聖神的幫助，宗徒們可以體會到耶穌沒有離開他們，還是繼續和他們在</a:t>
            </a:r>
            <a:r>
              <a:rPr lang="zh-TW" altLang="en-US" sz="3600" b="1" smtClean="0">
                <a:latin typeface="新細明體"/>
                <a:ea typeface="新細明體"/>
              </a:rPr>
              <a:t>一起，</a:t>
            </a:r>
            <a:r>
              <a:rPr lang="zh-TW" altLang="en-US" sz="3600" b="1">
                <a:latin typeface="新細明體"/>
                <a:ea typeface="新細明體"/>
              </a:rPr>
              <a:t>陪伴他們一起向世人宣講福音。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46006432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在場的人雖然不明白，自己看到的現象和聖神有何關聯，卻都十分驚訝為何宗徒們會說出不同族群的方言。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51627643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而宗徒們用不同方言說出來的話，都</a:t>
            </a:r>
            <a:r>
              <a:rPr lang="zh-TW" altLang="en-US" sz="3600" b="1">
                <a:latin typeface="新細明體"/>
                <a:ea typeface="新細明體"/>
              </a:rPr>
              <a:t>是在告訴大家，有一位耶穌，已經為大家帶來了父的愛與慈悲，祂希望所有的人都願意成為天父的子女。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1607323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耶穌為什麼</a:t>
            </a:r>
            <a:r>
              <a:rPr lang="zh-TW" altLang="en-US" sz="3600" b="1">
                <a:latin typeface="新細明體"/>
                <a:ea typeface="新細明體"/>
              </a:rPr>
              <a:t>要和母親及宗徒們約好在加里肋亞山上見面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為什麼聖母和</a:t>
            </a:r>
            <a:r>
              <a:rPr lang="zh-TW" altLang="en-US" sz="3600" b="1">
                <a:latin typeface="新細明體"/>
                <a:ea typeface="新細明體"/>
              </a:rPr>
              <a:t>宗徒們眼睜睜看著耶穌升天離去後，內心都十分感傷？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為什麼聖母和</a:t>
            </a:r>
            <a:r>
              <a:rPr lang="zh-TW" altLang="en-US" sz="3600" b="1">
                <a:latin typeface="新細明體"/>
                <a:ea typeface="新細明體"/>
              </a:rPr>
              <a:t>宗徒</a:t>
            </a:r>
            <a:r>
              <a:rPr lang="zh-TW" altLang="en-US" sz="3600" b="1" smtClean="0">
                <a:latin typeface="新細明體"/>
                <a:ea typeface="新細明體"/>
              </a:rPr>
              <a:t>們不知</a:t>
            </a:r>
            <a:r>
              <a:rPr lang="zh-TW" altLang="en-US" sz="3600" b="1">
                <a:latin typeface="新細明體"/>
                <a:ea typeface="新細明體"/>
              </a:rPr>
              <a:t>從何開始進行耶穌留下的宣講福音使命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聖母</a:t>
            </a:r>
            <a:r>
              <a:rPr lang="zh-TW" altLang="en-US" sz="3600" b="1" smtClean="0">
                <a:latin typeface="新細明體"/>
                <a:ea typeface="新細明體"/>
              </a:rPr>
              <a:t>和</a:t>
            </a:r>
            <a:r>
              <a:rPr lang="zh-TW" altLang="en-US" sz="3600" b="1">
                <a:latin typeface="新細明體"/>
                <a:ea typeface="新細明體"/>
              </a:rPr>
              <a:t>宗徒們不知從何進行宣講福音的使命時，唯一能做的是祈禱？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耶穌在最後晚餐時，特別跟宗徒們預許將有另一位護慰者要出現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正當</a:t>
            </a:r>
            <a:r>
              <a:rPr lang="zh-TW" altLang="en-US" sz="3600" b="1">
                <a:latin typeface="新細明體"/>
                <a:ea typeface="新細明體"/>
              </a:rPr>
              <a:t>聖母</a:t>
            </a:r>
            <a:r>
              <a:rPr lang="zh-TW" altLang="en-US" sz="3600" b="1" smtClean="0">
                <a:latin typeface="新細明體"/>
                <a:ea typeface="新細明體"/>
              </a:rPr>
              <a:t>和</a:t>
            </a:r>
            <a:r>
              <a:rPr lang="zh-TW" altLang="en-US" sz="3600" b="1">
                <a:latin typeface="新細明體"/>
                <a:ea typeface="新細明體"/>
              </a:rPr>
              <a:t>宗徒們慶祝五旬節時，發生了什麼奇妙的事？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宗徒們沒看見天主聖神，卻很肯定聖神與他們在一起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聖神會以許多不同的形式，如巨響、暴風、火舌和內心的熱火出現？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</a:t>
            </a:r>
            <a:r>
              <a:rPr lang="zh-TW" altLang="en-US" sz="3600" b="1"/>
              <a:t>在宣講的過程中</a:t>
            </a:r>
            <a:r>
              <a:rPr lang="zh-TW" altLang="en-US" sz="3600" b="1" smtClean="0"/>
              <a:t>，除要</a:t>
            </a:r>
            <a:r>
              <a:rPr lang="zh-TW" altLang="en-US" sz="3600" b="1"/>
              <a:t>宣講</a:t>
            </a:r>
            <a:r>
              <a:rPr lang="zh-TW" altLang="en-US" sz="3600" b="1" smtClean="0"/>
              <a:t>福音和醫治</a:t>
            </a:r>
            <a:r>
              <a:rPr lang="zh-TW" altLang="en-US" sz="3600" b="1"/>
              <a:t>病人，還要面對經師和法利塞人的質疑，他們認為耶穌不該違反猶太人律法在安息日</a:t>
            </a:r>
            <a:r>
              <a:rPr lang="zh-TW" altLang="en-US" sz="3600" b="1" smtClean="0"/>
              <a:t>治病。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宗徒們沒看見聖神，卻內心充滿熱火、沒有恐懼，都以宣講耶穌的福音為榮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徒們沒看見聖神卻能感受到聖神，這是真實的還是他們想像的？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在場的人都十分驚訝，宗徒們竟然會說出不同族群的方言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宗徒們以不同族群方言說出的內容都是一樣的？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「天上一陣響聲，有好像火的舌頭，停留在每人頭上，眾人都充滿聖神！」（宗</a:t>
            </a:r>
            <a:r>
              <a:rPr lang="en-US" altLang="zh-TW" sz="3600" b="1"/>
              <a:t>2,2</a:t>
            </a:r>
            <a:r>
              <a:rPr lang="zh-TW" altLang="en-US" sz="3600" b="1"/>
              <a:t>～</a:t>
            </a:r>
            <a:r>
              <a:rPr lang="en-US" altLang="zh-TW" sz="3600" b="1"/>
              <a:t>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水手的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孩子們，在最危急的時候，幸好柯里拿出了念珠，帶動大家專注的祈禱，才平安度過危機，也體驗到聖神與他們同在。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生活中，我們可以做些什麼，來幫助自己，像柯里一樣，藉由祈禱體驗到聖神的臨在？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孩子們，宗徒們藉著巨響、暴風、火舌和內心的熱火，體驗到耶穌早已為他們預許的聖神。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我們也可以透過祈禱，像柯里帶動所有的水手專注祈禱一樣，體驗到聖神的臨在。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耶穌知道自己即將因為經師和法利塞</a:t>
            </a:r>
            <a:r>
              <a:rPr lang="zh-TW" altLang="en-US" sz="3600" b="1" smtClean="0">
                <a:latin typeface="新細明體"/>
                <a:ea typeface="新細明體"/>
              </a:rPr>
              <a:t>人的陷害</a:t>
            </a:r>
            <a:r>
              <a:rPr lang="zh-TW" altLang="en-US" sz="3600" b="1">
                <a:latin typeface="新細明體"/>
                <a:ea typeface="新細明體"/>
              </a:rPr>
              <a:t>受難，除了十分掛念宗徒們之外，也期望他們能夠承接起宣講福音的使命。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聖神是耶穌升天前特別送給我們的禮物，希望我們都能常常和祂祈禱，邀請祂成為我們的好朋友。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親愛的主耶穌，謝謝祢為我們許下了聖神的恩典，求祢幫助我們在生活中，能常藉由祈禱，體驗到聖神的臨在，也能像宗徒們一樣，內心充滿熱火，將祢的愛分享給四周的近人。以上所求是因祢的名，阿們。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7732" y="2531805"/>
            <a:ext cx="783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眾宗徒同心</a:t>
            </a:r>
            <a:r>
              <a:rPr lang="zh-TW" altLang="en-US" sz="6000" b="1" smtClean="0">
                <a:ea typeface="Microsoft JhengHei Light" panose="020b0304030504040204"/>
              </a:rPr>
              <a:t>祈禱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選出</a:t>
            </a:r>
            <a:r>
              <a:rPr lang="zh-TW" altLang="en-US" sz="6000" b="1">
                <a:ea typeface="Microsoft JhengHei Light" panose="020b0304030504040204"/>
              </a:rPr>
              <a:t>瑪弟</a:t>
            </a:r>
            <a:r>
              <a:rPr lang="zh-TW" altLang="en-US" sz="6000" b="1" smtClean="0">
                <a:ea typeface="Microsoft JhengHei Light" panose="020b0304030504040204"/>
              </a:rPr>
              <a:t>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遞補</a:t>
            </a:r>
            <a:r>
              <a:rPr lang="zh-TW" altLang="en-US" sz="6000" b="1">
                <a:ea typeface="Microsoft JhengHei Light" panose="020b0304030504040204"/>
              </a:rPr>
              <a:t>第</a:t>
            </a:r>
            <a:r>
              <a:rPr lang="en-US" altLang="zh-TW" sz="6000" b="1">
                <a:ea typeface="Microsoft JhengHei Light" panose="020b0304030504040204"/>
              </a:rPr>
              <a:t>12</a:t>
            </a:r>
            <a:r>
              <a:rPr lang="zh-TW" altLang="en-US" sz="6000" b="1">
                <a:ea typeface="Microsoft JhengHei Light" panose="020b0304030504040204"/>
              </a:rPr>
              <a:t>位宗徒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96616" y="1700808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引領我們平安的來到這裡學習祢的真理，求祢派遣聖神到我們中間，開啟我們的智慧與心靈，好能更明白祢要教導給我們的，我們將以下的學習時間交在祢手中，求祢保守看顧。奉祢的名求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1,15</a:t>
            </a:r>
            <a:r>
              <a:rPr lang="zh-TW" altLang="en-US" sz="3600" b="1"/>
              <a:t>～</a:t>
            </a:r>
            <a:r>
              <a:rPr lang="en-US" altLang="zh-TW" sz="3600" b="1"/>
              <a:t>26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</a:t>
            </a:r>
            <a:r>
              <a:rPr lang="zh-TW" altLang="en-US" sz="3600" b="1" smtClean="0"/>
              <a:t>，你們在班上，班長</a:t>
            </a:r>
            <a:r>
              <a:rPr lang="zh-TW" altLang="en-US" sz="3600" b="1"/>
              <a:t>請假時會由副班長來代理嗎？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你們知道「代理」要做什麼嗎？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代理的人要做的事，和原來的人做的事會有不一樣嗎？還是都一樣呢？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小活動──備胎計劃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有次和宗徒們獨處時，耶穌便特別問他們：「你們跟隨我這麼久了，知道大家是怎麼說我的嗎？」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「</a:t>
            </a:r>
            <a:r>
              <a:rPr lang="zh-TW" altLang="en-US" sz="3600" b="1"/>
              <a:t>備胎計劃」真的很管用，宗徒們在耶穌升天後，也提了個「備胎計劃」，他們為什麼會需要「備胎計劃」呢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我們要來看看這個計劃是什麼樣的內容。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孩子們，耶穌在宣講天國福音時，交通非常不方便，不但沒有汽車，連摩托車和腳踏車都沒有，只能靠走路或騎驢子。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</a:t>
            </a:r>
            <a:r>
              <a:rPr lang="zh-TW" altLang="en-US" sz="3600" b="1"/>
              <a:t>在宣講的路上，還一直有人前來懇求祂治病，又常遇到法利塞人和經師找祂麻煩，一天下來能走的地方實在不多。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耶穌為了讓更多的人有機會認識天主的愛，便特別從跟隨祂的人群中挑選了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位宗徒，請他們一起</a:t>
            </a:r>
            <a:r>
              <a:rPr lang="zh-TW" altLang="en-US" sz="3600" b="1" smtClean="0">
                <a:latin typeface="新細明體"/>
                <a:ea typeface="新細明體"/>
              </a:rPr>
              <a:t>幫忙。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其中</a:t>
            </a:r>
            <a:r>
              <a:rPr lang="zh-TW" altLang="en-US" sz="3600" b="1">
                <a:latin typeface="新細明體"/>
                <a:ea typeface="新細明體"/>
              </a:rPr>
              <a:t>有一位宗徒猶達斯</a:t>
            </a:r>
            <a:r>
              <a:rPr lang="zh-TW" altLang="en-US" sz="3600" b="1" smtClean="0">
                <a:latin typeface="新細明體"/>
                <a:ea typeface="新細明體"/>
              </a:rPr>
              <a:t>，希望耶穌可以帶領猶太人推翻羅馬帝國，但耶穌</a:t>
            </a:r>
            <a:r>
              <a:rPr lang="zh-TW" altLang="en-US" sz="3600" b="1">
                <a:latin typeface="新細明體"/>
                <a:ea typeface="新細明體"/>
              </a:rPr>
              <a:t>宣講的都是天主的愛與慈悲</a:t>
            </a:r>
            <a:r>
              <a:rPr lang="zh-TW" altLang="en-US" sz="3600" b="1" smtClean="0">
                <a:latin typeface="新細明體"/>
                <a:ea typeface="新細明體"/>
              </a:rPr>
              <a:t>，令</a:t>
            </a:r>
            <a:r>
              <a:rPr lang="zh-TW" altLang="en-US" sz="3600" b="1">
                <a:latin typeface="新細明體"/>
                <a:ea typeface="新細明體"/>
              </a:rPr>
              <a:t>他大失所望。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在耶穌第三次進耶路撒冷聖城過逾越慶典時，猶達斯看到耶穌還是無意帶領群眾叛變，在絕望之餘竟然選擇了背叛耶穌，將祂交給了司祭長和長老。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只是他萬萬也沒想到，司祭長和長老竟買通人作偽證，害死了耶穌。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6369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猶達斯看到自己犯下了大錯，也知道已無臉再回去見其他的宗徒，便找了個偏僻處上吊，向耶穌</a:t>
            </a:r>
            <a:r>
              <a:rPr lang="zh-TW" altLang="en-US" sz="3600" b="1" smtClean="0">
                <a:latin typeface="新細明體"/>
                <a:ea typeface="新細明體"/>
              </a:rPr>
              <a:t>懺悔。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耶穌升天後，宗徒之長伯多祿看著其他</a:t>
            </a:r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zh-TW" altLang="en-US" sz="3600" b="1">
                <a:latin typeface="新細明體"/>
                <a:ea typeface="新細明體"/>
              </a:rPr>
              <a:t>位宗徒，當初耶穌召選了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位宗徒跟在祂的身旁，這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位也是象徵著以色列的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個支派，如今少了一位，該當如何是好呢？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5014480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經過大家的祈禱分辨後，他們決定再補選一位宗徒以遞補猶達斯的空缺，便特別對群眾說：「讓我們從起初便一直跟著老師耶穌在一起的人中，選出一位遞補這空缺。」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650897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人說老師是洗者若翰、還有人說是舊約的先知厄里亞或耶肋米亞。耶穌接著又問：「那你們說我是誰呢？」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這段聖言裡，我們很清楚看到宗徒們經過仔細的篩選，從在場的</a:t>
            </a:r>
            <a:r>
              <a:rPr lang="en-US" altLang="zh-TW" sz="3600" b="1">
                <a:latin typeface="新細明體"/>
                <a:ea typeface="新細明體"/>
              </a:rPr>
              <a:t>120</a:t>
            </a:r>
            <a:r>
              <a:rPr lang="zh-TW" altLang="en-US" sz="3600" b="1">
                <a:latin typeface="新細明體"/>
                <a:ea typeface="新細明體"/>
              </a:rPr>
              <a:t>個人中間，選出了他們認為最合適的兩位人選，一位是若瑟，另一位是瑪弟亞。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為了慎重起見，他們再次做祈禱，將這一切都交在耶穌的手裡，雖然他們看不見耶穌，但他們很肯定耶穌也和他們在一起。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祈禱後，他們為二人拈鬮，瑪弟亞中了鬮，成了遞補空缺的第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從此，瑪弟亞便加入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位宗徒的行列</a:t>
            </a:r>
            <a:r>
              <a:rPr lang="zh-TW" altLang="en-US" sz="3600" b="1" smtClean="0">
                <a:latin typeface="新細明體"/>
                <a:ea typeface="新細明體"/>
              </a:rPr>
              <a:t>，他們</a:t>
            </a:r>
            <a:r>
              <a:rPr lang="zh-TW" altLang="en-US" sz="3600" b="1">
                <a:latin typeface="新細明體"/>
                <a:ea typeface="新細明體"/>
              </a:rPr>
              <a:t>將一起同心協力宣講福音，將天主的愛與慈悲傳遍各角落。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雖然瑪弟亞不是耶穌親自挑選的宗徒，但也是經過所有宗徒的討論，大家所共同推選的，是他們認為在所有的門徒中最合適的人選，會成為他們的最佳伙伴。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交給他們的</a:t>
            </a:r>
            <a:r>
              <a:rPr lang="zh-TW" altLang="en-US" sz="3600" b="1" smtClean="0">
                <a:latin typeface="新細明體"/>
                <a:ea typeface="新細明體"/>
              </a:rPr>
              <a:t>使命是</a:t>
            </a:r>
            <a:r>
              <a:rPr lang="zh-TW" altLang="en-US" sz="3600" b="1">
                <a:latin typeface="新細明體"/>
                <a:ea typeface="新細明體"/>
              </a:rPr>
              <a:t>「你們要去使萬民成為門徒，因父及子及聖神之名給他們授洗，教訓他們遵守我所吩咐你們的一切」，宗徒</a:t>
            </a:r>
            <a:r>
              <a:rPr lang="zh-TW" altLang="en-US" sz="3600" b="1" smtClean="0">
                <a:latin typeface="新細明體"/>
                <a:ea typeface="新細明體"/>
              </a:rPr>
              <a:t>們卻只有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</a:t>
            </a:r>
            <a:r>
              <a:rPr lang="zh-TW" altLang="en-US" sz="3600" b="1" smtClean="0">
                <a:latin typeface="新細明體"/>
                <a:ea typeface="新細明體"/>
              </a:rPr>
              <a:t>，怎麼</a:t>
            </a:r>
            <a:r>
              <a:rPr lang="zh-TW" altLang="en-US" sz="3600" b="1">
                <a:latin typeface="新細明體"/>
                <a:ea typeface="新細明體"/>
              </a:rPr>
              <a:t>有辦法使萬民都成為門徒呢？。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宗徒們一點也不擔心，他們心裡很清楚自己絕對沒有這個能耐，只能依靠耶穌，並依靠耶穌所預許的天主聖神。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只要全心依靠耶穌和聖神，耶穌一定天天與他們在一起，聖神也會帶領他們，給他們勇氣與智慧，面對各種的挑戰與考驗。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46006432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為什麼要特別挑選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位宗徒在祂身旁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做耶穌的宗徒會很辛苦？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宗徒西滿馬上大聲說：「老師，祢是默西亞，永生天主之主。」</a:t>
            </a: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3.12</a:t>
            </a:r>
            <a:r>
              <a:rPr lang="zh-TW" altLang="en-US" sz="3600" b="1">
                <a:latin typeface="新細明體"/>
                <a:ea typeface="新細明體"/>
              </a:rPr>
              <a:t>位宗徒放下家庭和家人跟隨耶穌，是很值得的還是很不值得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宗徒之一的猶達斯會選擇背叛自己的老師耶穌？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升天後，為什麼宗徒們會決定要遞補猶達斯的空缺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徒們為了要遞補猶達斯的空缺，他們做了什麼？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宗徒們會認為，瑪弟亞可以成為遞補猶達斯空缺的人選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徒們以祈禱和拈鬮來決定瑪弟亞是宗徒的作法，是有智慧的還是靠運氣的？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宗徒們會認為，瑪弟亞可以成為他們的最佳伙伴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宗徒們知道，若只單單靠自己的力量要完成宣講的使命，是不可能完成的？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宗徒們對於耶穌交給他們的宣講福音使命，一點也不擔心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>
                <a:latin typeface="新細明體"/>
                <a:ea typeface="新細明體"/>
              </a:rPr>
              <a:t>為什麼宗徒們很肯定耶穌和聖神，一定會幫助他們來完成宣講的使命？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「宗徒們給若瑟和瑪弟亞拈鬮，瑪弟亞中了鬮，便列入</a:t>
            </a:r>
            <a:r>
              <a:rPr lang="en-US" altLang="zh-TW" sz="3600" b="1"/>
              <a:t>11</a:t>
            </a:r>
            <a:r>
              <a:rPr lang="zh-TW" altLang="en-US" sz="3600" b="1"/>
              <a:t>位宗徒之中！」（宗</a:t>
            </a:r>
            <a:r>
              <a:rPr lang="en-US" altLang="zh-TW" sz="3600" b="1"/>
              <a:t>1,26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阿明的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5567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38778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孩子們，神父特別跟阿明比了個讚，不只是他總是樂意隨時替補做輔祭，更難能可貴的是，他每次做輔祭前，總是特別跟耶穌祈禱，求耶穌陪伴他完成輔祭的工作。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生活中，我們可以做些什麼，來幫助自己像阿明一樣，除了樂於為耶穌服務之外，也願意常以祈禱依靠耶穌的幫忙？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耶穌聽了，特別看著西滿：「西滿，以後你要叫伯多祿</a:t>
            </a:r>
            <a:r>
              <a:rPr lang="zh-TW" altLang="en-US" sz="3600" b="1" smtClean="0">
                <a:latin typeface="新細明體"/>
                <a:ea typeface="新細明體"/>
              </a:rPr>
              <a:t>（磐石</a:t>
            </a:r>
            <a:r>
              <a:rPr lang="zh-TW" altLang="en-US" sz="3600" b="1">
                <a:latin typeface="新細明體"/>
                <a:ea typeface="新細明體"/>
              </a:rPr>
              <a:t>的意思），在這磐石上，我將要建立我的教會。」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孩子們，宗徒們藉著祈禱，選出了瑪弟亞成為第</a:t>
            </a:r>
            <a:r>
              <a:rPr lang="en-US" altLang="zh-TW" sz="3600" b="1"/>
              <a:t>12</a:t>
            </a:r>
            <a:r>
              <a:rPr lang="zh-TW" altLang="en-US" sz="3600" b="1"/>
              <a:t>位宗徒，和其他的宗徒共同參與宣講福音的使命。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希望我們也都能成為那「被揀選的一位」，一起來跟隨耶穌。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在生活中，我們也要常像阿明一樣，隨時樂於被邀請來遞補工作上的空缺，並以祈禱的心，將所做的一切奉獻給耶穌。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親愛的主耶穌，謝謝祢教導我們要像宗徒一樣，凡事都信賴祢、依靠祢，求祢幫助我們在生活中，常藉著祈禱緊緊的跟在祢身邊，將祢的福音分享給更多的人。以上所求是因祢的名，阿們。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13384" y="2564904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教會的</a:t>
            </a:r>
            <a:r>
              <a:rPr lang="zh-TW" altLang="en-US" sz="6000" b="1" smtClean="0">
                <a:ea typeface="Microsoft JhengHei Light" panose="020b0304030504040204"/>
              </a:rPr>
              <a:t>誕生～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五旬節聖神降臨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412268" y="1733907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9675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202774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親愛的主耶穌，謝謝祢一直和我們在一起，求祢開啟我們的心，打開我們的耳朵，專注的領受課程中老師的教導，更能明瞭祢對我們的愛，緊緊的跟隨祢。我們同心祈禱是奉靠祢的名，阿們。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2,1</a:t>
            </a:r>
            <a:r>
              <a:rPr lang="zh-TW" altLang="en-US" sz="3600" b="1"/>
              <a:t>～</a:t>
            </a:r>
            <a:r>
              <a:rPr lang="en-US" altLang="zh-TW" sz="3600" b="1"/>
              <a:t>47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孩子們，學校的老師有給你們照顧小生命的功課嗎？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你們覺得照顧一個小生命慢慢長大是容易的嗎？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你們喜歡看著小生命慢慢成長嗎？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會讓你們也回想自己從小到大成長的經驗嗎？你們覺得自己成長的經驗是快樂的嗎？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759658048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小活動──迎接新生命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如果這些準備工作都能做到位，將可為這新生命帶來幸福，但如果可以再加一項就更棒了，那便是耶穌特別為教會的新生命所預備的天主聖神。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孩子們，耶穌接受天父派遣，成為人的形象，來到世人中間，以行動將天父的愛與慈悲，帶給了所有的人。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在完成使命後，耶穌和自己所愛的母親和宗徒們，約好在加里肋亞山上和他們告別，雖然彼此都十分不捨，宗徒們還是看著天使前來迎接耶穌，回到了天父</a:t>
            </a:r>
            <a:r>
              <a:rPr lang="zh-TW" altLang="en-US" sz="3600" b="1" smtClean="0"/>
              <a:t>那裡。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耶穌升天時正逢猶太人慶祝五旬節的慶典期間，五旬節是猶太人的大節日，足足慶祝五旬，意思是</a:t>
            </a:r>
            <a:r>
              <a:rPr lang="en-US" altLang="zh-TW" sz="3600" b="1">
                <a:latin typeface="新細明體"/>
                <a:ea typeface="新細明體"/>
              </a:rPr>
              <a:t>50</a:t>
            </a:r>
            <a:r>
              <a:rPr lang="zh-TW" altLang="en-US" sz="3600" b="1">
                <a:latin typeface="新細明體"/>
                <a:ea typeface="新細明體"/>
              </a:rPr>
              <a:t>天，耶穌復活的那天剛好是五旬慶節的第一天，在第</a:t>
            </a:r>
            <a:r>
              <a:rPr lang="en-US" altLang="zh-TW" sz="3600" b="1">
                <a:latin typeface="新細明體"/>
                <a:ea typeface="新細明體"/>
              </a:rPr>
              <a:t>50</a:t>
            </a:r>
            <a:r>
              <a:rPr lang="zh-TW" altLang="en-US" sz="3600" b="1">
                <a:latin typeface="新細明體"/>
                <a:ea typeface="新細明體"/>
              </a:rPr>
              <a:t>天時竟然發生了驚天動地的事。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正當耶穌的母親和宗徒們聚在一起祈禱時，天主聖神以火舌的形象，降臨在宗徒們頭上，他們還以各地方言，大聲開口宣講耶穌福音，不但引起群眾的注意，還吸引了上千人當場受洗信從耶穌。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耶穌清楚的告訴所有宗徒們「西滿，你是有福的，你說的話是在天之父啟示你說的」。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</a:t>
            </a:r>
            <a:r>
              <a:rPr lang="zh-TW" altLang="en-US" sz="3600" b="1" smtClean="0">
                <a:latin typeface="新細明體"/>
                <a:ea typeface="新細明體"/>
              </a:rPr>
              <a:t>裡，</a:t>
            </a:r>
            <a:r>
              <a:rPr lang="zh-TW" altLang="en-US" sz="3600" b="1">
                <a:latin typeface="新細明體"/>
                <a:ea typeface="新細明體"/>
              </a:rPr>
              <a:t>正當耶穌的母親和宗徒們在慶祝五旬慶節時，天主聖神降臨在他們</a:t>
            </a:r>
            <a:r>
              <a:rPr lang="zh-TW" altLang="en-US" sz="3600" b="1" smtClean="0">
                <a:latin typeface="新細明體"/>
                <a:ea typeface="新細明體"/>
              </a:rPr>
              <a:t>中間。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大家都感受到「有一陣很大的聲音」出現，是「好像暴風」的聲音，還有「像似火的舌頭停留在宗徒們頭上」。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在場還有許多其他的人，也都感受到同樣的事，只是沒有人可以看得到天主聖神，只聽到聲音、感受到風和看見了火舌。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最令在場群眾嘖嘖稱奇的是，宗徒們竟然以自己從未說過的「各族群方言」，大聲開口宣講耶穌的福音，甚至有人認為他們是喝醉了酒在胡言亂語。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5014480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儘管群眾都嘲笑宗徒們是胡言亂語，卻都受到他們所宣講的耶穌福音所感動</a:t>
            </a:r>
            <a:r>
              <a:rPr lang="zh-TW" altLang="en-US" sz="3600" b="1" smtClean="0">
                <a:latin typeface="新細明體"/>
                <a:ea typeface="新細明體"/>
              </a:rPr>
              <a:t>，以至於在</a:t>
            </a:r>
            <a:r>
              <a:rPr lang="zh-TW" altLang="en-US" sz="3600" b="1">
                <a:latin typeface="新細明體"/>
                <a:ea typeface="新細明體"/>
              </a:rPr>
              <a:t>那一天，因著聽到耶穌福音感動而受洗的人竟然達到三千人。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6508978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宗徒們看到眾人紛紛前來受洗，</a:t>
            </a:r>
            <a:r>
              <a:rPr lang="zh-TW" altLang="en-US" sz="3600" b="1" smtClean="0">
                <a:latin typeface="新細明體"/>
                <a:ea typeface="新細明體"/>
              </a:rPr>
              <a:t>知道絕對</a:t>
            </a:r>
            <a:r>
              <a:rPr lang="zh-TW" altLang="en-US" sz="3600" b="1">
                <a:latin typeface="新細明體"/>
                <a:ea typeface="新細明體"/>
              </a:rPr>
              <a:t>不是自己的口才感動了眾人，</a:t>
            </a:r>
            <a:r>
              <a:rPr lang="zh-TW" altLang="en-US" sz="3600" b="1" smtClean="0">
                <a:latin typeface="新細明體"/>
                <a:ea typeface="新細明體"/>
              </a:rPr>
              <a:t>而是受到</a:t>
            </a:r>
            <a:r>
              <a:rPr lang="zh-TW" altLang="en-US" sz="3600" b="1">
                <a:latin typeface="新細明體"/>
                <a:ea typeface="新細明體"/>
              </a:rPr>
              <a:t>天主聖神的感動，願意承認自己以前所有的過錯，在天主</a:t>
            </a:r>
            <a:r>
              <a:rPr lang="zh-TW" altLang="en-US" sz="3600" b="1" smtClean="0">
                <a:latin typeface="新細明體"/>
                <a:ea typeface="新細明體"/>
              </a:rPr>
              <a:t>面前徹底悔改</a:t>
            </a:r>
            <a:r>
              <a:rPr lang="zh-TW" altLang="en-US" sz="3600" b="1">
                <a:latin typeface="新細明體"/>
                <a:ea typeface="新細明體"/>
              </a:rPr>
              <a:t>，信從耶穌福音。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</a:t>
            </a:r>
            <a:r>
              <a:rPr lang="zh-TW" altLang="en-US" sz="3600" b="1" smtClean="0">
                <a:latin typeface="新細明體"/>
                <a:ea typeface="新細明體"/>
              </a:rPr>
              <a:t>自己也不知道他們</a:t>
            </a:r>
            <a:r>
              <a:rPr lang="zh-TW" altLang="en-US" sz="3600" b="1">
                <a:latin typeface="新細明體"/>
                <a:ea typeface="新細明體"/>
              </a:rPr>
              <a:t>為何可以說起各族群的方言，他們只知道在天主聖神的推動下，他們不再像以前一樣會害怕、恐懼，他們甚至敢大聲向陌生人宣講福音。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看著眾人紛紛渴望受洗，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徒們也</a:t>
            </a:r>
            <a:r>
              <a:rPr lang="zh-TW" altLang="en-US" sz="3600" b="1" smtClean="0">
                <a:latin typeface="新細明體"/>
                <a:ea typeface="新細明體"/>
              </a:rPr>
              <a:t>想起耶穌</a:t>
            </a:r>
            <a:r>
              <a:rPr lang="zh-TW" altLang="en-US" sz="3600" b="1">
                <a:latin typeface="新細明體"/>
                <a:ea typeface="新細明體"/>
              </a:rPr>
              <a:t>升天前吩咐他們</a:t>
            </a:r>
            <a:r>
              <a:rPr lang="zh-TW" altLang="en-US" sz="3600" b="1" smtClean="0">
                <a:latin typeface="新細明體"/>
                <a:ea typeface="新細明體"/>
              </a:rPr>
              <a:t>的，他們當然立即</a:t>
            </a:r>
            <a:r>
              <a:rPr lang="zh-TW" altLang="en-US" sz="3600" b="1">
                <a:latin typeface="新細明體"/>
                <a:ea typeface="新細明體"/>
              </a:rPr>
              <a:t>一一為他們施洗。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眾人受洗後，都專心聽從宗徒們的教導和訓誨，常聚在一起擘餅、祈禱，有病痛的人也前來懇求宗徒們醫治他們。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宗徒們看到病人的需求，雖然知道自己不是耶穌，但也都以耶穌之名治癒了他們。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耶穌在西滿的身上看到了天父的啟示，特別將他改名為伯多祿，要在這塊磐石上建立基督的教會。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眾人看到宗徒們所做的一切，都心懷感恩與敬畏，知道耶穌與他們同在，大家還成群結隊</a:t>
            </a:r>
            <a:r>
              <a:rPr lang="zh-TW" altLang="en-US" sz="3600" b="1" smtClean="0">
                <a:latin typeface="新細明體"/>
                <a:ea typeface="新細明體"/>
              </a:rPr>
              <a:t>的前往</a:t>
            </a:r>
            <a:r>
              <a:rPr lang="zh-TW" altLang="en-US" sz="3600" b="1">
                <a:latin typeface="新細明體"/>
                <a:ea typeface="新細明體"/>
              </a:rPr>
              <a:t>聖殿祈禱，歡樂的讚頌天主，每天都陸續有人加入，便形成了天主的聖教會。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升天後，當耶穌的母親和宗徒們在慶祝五旬慶節時，發生了什麼事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2.</a:t>
            </a:r>
            <a:r>
              <a:rPr lang="zh-TW" altLang="en-US" sz="3600" b="1" smtClean="0">
                <a:latin typeface="新細明體"/>
                <a:ea typeface="新細明體"/>
              </a:rPr>
              <a:t>聖母和</a:t>
            </a:r>
            <a:r>
              <a:rPr lang="zh-TW" altLang="en-US" sz="3600" b="1">
                <a:latin typeface="新細明體"/>
                <a:ea typeface="新細明體"/>
              </a:rPr>
              <a:t>宗徒們在慶祝五旬節天主聖神降臨時，發生了哪些特別的現象？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沒人看到天主聖神卻能知道祂已降臨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聖</a:t>
            </a:r>
            <a:r>
              <a:rPr lang="zh-TW" altLang="en-US" sz="3600" b="1" smtClean="0">
                <a:latin typeface="新細明體"/>
                <a:ea typeface="新細明體"/>
              </a:rPr>
              <a:t>神降臨</a:t>
            </a:r>
            <a:r>
              <a:rPr lang="zh-TW" altLang="en-US" sz="3600" b="1">
                <a:latin typeface="新細明體"/>
                <a:ea typeface="新細明體"/>
              </a:rPr>
              <a:t>時，最令在場群眾嘖嘖稱奇的是什麼事？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宗徒</a:t>
            </a:r>
            <a:r>
              <a:rPr lang="zh-TW" altLang="en-US" sz="3600" b="1" smtClean="0">
                <a:latin typeface="新細明體"/>
                <a:ea typeface="新細明體"/>
              </a:rPr>
              <a:t>們開口說方言時，為什麼</a:t>
            </a:r>
            <a:r>
              <a:rPr lang="zh-TW" altLang="en-US" sz="3600" b="1">
                <a:latin typeface="新細明體"/>
                <a:ea typeface="新細明體"/>
              </a:rPr>
              <a:t>眾人會認為宗徒們喝醉了酒在胡言亂語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眾人會受到感動而願意悔改信從耶穌福音？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宗徒們能以自己從未說過的方言宣講耶穌福音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宗徒們不再害怕恐懼，還敢大聲向陌生人宣講耶穌福音？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宗徒們看到眾人紛紛悔改願意信從耶穌時，知道他們是因聖神而感動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	</a:t>
            </a:r>
            <a:r>
              <a:rPr lang="zh-TW" altLang="en-US" sz="3600" b="1">
                <a:latin typeface="新細明體"/>
                <a:ea typeface="新細明體"/>
              </a:rPr>
              <a:t>宗徒們看到受聖神感動的數千人，為他們做了什麼？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會有數千人當場受到感動而受洗信從耶穌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數</a:t>
            </a:r>
            <a:r>
              <a:rPr lang="zh-TW" altLang="en-US" sz="3600" b="1">
                <a:latin typeface="新細明體"/>
                <a:ea typeface="新細明體"/>
              </a:rPr>
              <a:t>千人受洗信從耶穌後發生了什麼事？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「信從耶穌的群眾專心聽取宗徒訓誨，時常團聚、擘餅和祈禱！」（宗</a:t>
            </a:r>
            <a:r>
              <a:rPr lang="en-US" altLang="zh-TW" sz="3600" b="1"/>
              <a:t>2,42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若瑟老伯伯的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耶穌這麼做是要讓伯多祿明白，教會的未來將建立在他這塊磐石上，不管他是否願意，天父已揀選了他，他將要承擔起這項使命。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5567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38778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孩子們，羅伯特萬萬沒想到，自己眼前的擦鞋老伯伯若</a:t>
            </a:r>
            <a:r>
              <a:rPr lang="zh-TW" altLang="en-US" sz="3600" b="1" smtClean="0"/>
              <a:t>瑟簡單</a:t>
            </a:r>
            <a:r>
              <a:rPr lang="zh-TW" altLang="en-US" sz="3600" b="1"/>
              <a:t>的一句話，</a:t>
            </a:r>
            <a:r>
              <a:rPr lang="zh-TW" altLang="en-US" sz="3600" b="1" smtClean="0"/>
              <a:t>像聖</a:t>
            </a:r>
            <a:r>
              <a:rPr lang="zh-TW" altLang="en-US" sz="3600" b="1"/>
              <a:t>神的風點醒了他，讓他看到耶穌給的</a:t>
            </a:r>
            <a:r>
              <a:rPr lang="zh-TW" altLang="en-US" sz="3600" b="1" smtClean="0"/>
              <a:t>恩典早已</a:t>
            </a:r>
            <a:r>
              <a:rPr lang="zh-TW" altLang="en-US" sz="3600" b="1"/>
              <a:t>在我們的生活中，只等著我們去發現。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生活中，我們可以做些什麼，來幫助自己像若瑟一樣，跟隨聖神的風發現耶穌為我們預備好的恩典？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孩子們，耶穌升天前，為我們許下了另一位護慰者──天主聖神，藉著祂，我們看到宗徒們不再害怕恐懼，還勇敢宣講耶穌福音。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天主聖神現在也天天和我們在一起，我們要常以祈禱之心，去發現聖神的帶領，像宗徒們一樣，勇敢的將耶穌的愛分享給近人。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親愛的主耶穌，謝謝祢為我們許下了護慰者聖神，也看到聖神是這麼愛我們，時時都和我們在一起，求祢幫助我們常能在生活中，發現聖神的帶領，將祢的愛分享給四周的近人。以上所求是因祢的名，阿們。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13384" y="2564904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伯多祿奉耶穌之</a:t>
            </a:r>
            <a:r>
              <a:rPr lang="zh-TW" altLang="en-US" sz="6000" b="1" smtClean="0">
                <a:ea typeface="Microsoft JhengHei Light" panose="020b0304030504040204"/>
              </a:rPr>
              <a:t>名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治癒</a:t>
            </a:r>
            <a:r>
              <a:rPr lang="zh-TW" altLang="en-US" sz="6000" b="1">
                <a:ea typeface="Microsoft JhengHei Light" panose="020b0304030504040204"/>
              </a:rPr>
              <a:t>胎生瘸子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412268" y="1733907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親愛的主耶穌，謝謝祢這麼愛我們，天天陪伴我們，照顧我們，也教導我們在生活中彼此</a:t>
            </a:r>
            <a:r>
              <a:rPr lang="zh-TW" altLang="en-US" sz="3600" b="1" smtClean="0"/>
              <a:t>相愛。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求祢幫助我們在課堂中認真學習，像祢的宗徒一樣，常常依靠祢的帶領，將祢的愛分享給身旁的近人。我們這樣的祈求是奉祢的名，阿們。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32414521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這塊磐石便是教會未來的根基，這不是一顆普通的石頭，是父所揀選的磐石，一顆巨大又堅穩的石頭，在這磐石上建立的教會，要將天父的愛與慈悲傳遍世界每個角落。</a:t>
            </a: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3,1</a:t>
            </a:r>
            <a:r>
              <a:rPr lang="zh-TW" altLang="en-US" sz="3600" b="1"/>
              <a:t>～</a:t>
            </a:r>
            <a:r>
              <a:rPr lang="en-US" altLang="zh-TW" sz="3600" b="1"/>
              <a:t>10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孩子們，你們參加過賽跑比賽嗎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是和同學之間的比賽，還是參加學校的正式比賽呢？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你們覺得自己跑得怎麼樣？有得過名次或拿過獎牌、獎杯嗎？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小活動──怎麼這麼慢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你們一定有發現，屁股不可離開椅子時實在很不方便，好像少了腳一樣，有位瘸腳的男子曾經來求宗徒伯多祿醫治</a:t>
            </a:r>
            <a:r>
              <a:rPr lang="zh-TW" altLang="en-US" sz="3600" b="1" smtClean="0"/>
              <a:t>他。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我們要來看看伯多祿為他做了什麼。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孩子們，在我們剛剛看過的第二段影片中，那些參加賽跑的孩子都是腳不方便的孩子，你們應該有看到，他們有的是用拐杖幫忙走路、有的是在腳上裝了輔助器，還可以開心的參加賽跑比賽。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可是，在耶穌那個時代，有一些人腳生病或殘廢了是沒有輔助器的，運氣好也許可以找個樹幹充當拐杖，但還是很不方便。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有一天，耶穌的兩位宗徒伯多祿和若望上聖殿祈禱，他們到了聖殿的「麗門」時，有位乞丐躺在地上看到他們經過，伸手求他們給點錢。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</a:t>
            </a:r>
            <a:r>
              <a:rPr lang="zh-TW" altLang="en-US" sz="3600" b="1" smtClean="0">
                <a:latin typeface="新細明體"/>
                <a:ea typeface="新細明體"/>
              </a:rPr>
              <a:t>乞丐一</a:t>
            </a:r>
            <a:r>
              <a:rPr lang="zh-TW" altLang="en-US" sz="3600" b="1">
                <a:latin typeface="新細明體"/>
                <a:ea typeface="新細明體"/>
              </a:rPr>
              <a:t>出生腳便壞了，從小到大都沒辦法</a:t>
            </a:r>
            <a:r>
              <a:rPr lang="zh-TW" altLang="en-US" sz="3600" b="1" smtClean="0">
                <a:latin typeface="新細明體"/>
                <a:ea typeface="新細明體"/>
              </a:rPr>
              <a:t>站立跟走路，</a:t>
            </a:r>
            <a:r>
              <a:rPr lang="zh-TW" altLang="en-US" sz="3600" b="1">
                <a:latin typeface="新細明體"/>
                <a:ea typeface="新細明體"/>
              </a:rPr>
              <a:t>哪兒也去不了</a:t>
            </a:r>
            <a:r>
              <a:rPr lang="zh-TW" altLang="en-US" sz="3600" b="1" smtClean="0">
                <a:latin typeface="新細明體"/>
                <a:ea typeface="新細明體"/>
              </a:rPr>
              <a:t>，也</a:t>
            </a:r>
            <a:r>
              <a:rPr lang="zh-TW" altLang="en-US" sz="3600" b="1">
                <a:latin typeface="新細明體"/>
                <a:ea typeface="新細明體"/>
              </a:rPr>
              <a:t>沒辦法工作賺錢養活自己，只好每天找人幫忙抬自己到聖殿的「麗門」當乞丐，盼望路過的人，看他可憐願意施捨給點錢換口飯吃。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耶穌這麼做，也是要讓所有的宗徒們明白，教會的使命必須是由每一個人共同來承擔，雖然父揀選了西滿為教會的磐石，但不表示其他的人可以在一旁納涼或是坐享其成。</a:t>
            </a: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伯多祿和若望看著那乞丐，當然知道他需要幫助，只是他們哪有銀子給他呢？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他們四肢健全，</a:t>
            </a:r>
            <a:r>
              <a:rPr lang="zh-TW" altLang="en-US" sz="3600" b="1">
                <a:latin typeface="新細明體"/>
                <a:ea typeface="新細明體"/>
              </a:rPr>
              <a:t>但自從跟隨耶穌後便沒了</a:t>
            </a:r>
            <a:r>
              <a:rPr lang="zh-TW" altLang="en-US" sz="3600" b="1" smtClean="0">
                <a:latin typeface="新細明體"/>
                <a:ea typeface="新細明體"/>
              </a:rPr>
              <a:t>工作，如今他們</a:t>
            </a:r>
            <a:r>
              <a:rPr lang="zh-TW" altLang="en-US" sz="3600" b="1">
                <a:latin typeface="新細明體"/>
                <a:ea typeface="新細明體"/>
              </a:rPr>
              <a:t>還要繼續四處宣講福音，當然也沒時間工作，哪有銀子給他呢？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伯多祿和若望看了看那乞丐期盼的眼神：「請你看看我們，我們哪有銀子和金子，但為了你，我們願意將我們所有的給你，因納匝肋人耶穌的名字，你起來行走吧！」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伯多</a:t>
            </a:r>
            <a:r>
              <a:rPr lang="zh-TW" altLang="en-US" sz="3600" b="1">
                <a:latin typeface="新細明體"/>
                <a:ea typeface="新細明體"/>
              </a:rPr>
              <a:t>祿說完話，便蹲下握住他的右手，拉他起來，那乞丐的腳馬上立了起來，不但可以走還可以</a:t>
            </a:r>
            <a:r>
              <a:rPr lang="zh-TW" altLang="en-US" sz="3600" b="1" smtClean="0">
                <a:latin typeface="新細明體"/>
                <a:ea typeface="新細明體"/>
              </a:rPr>
              <a:t>跳，乞丐</a:t>
            </a:r>
            <a:r>
              <a:rPr lang="zh-TW" altLang="en-US" sz="3600" b="1">
                <a:latin typeface="新細明體"/>
                <a:ea typeface="新細明體"/>
              </a:rPr>
              <a:t>歡天喜地的跟著他們二人進了聖殿，讚美天主、感謝天主。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這段聖言中，我們看到了伯多祿雖然不是耶穌本人，卻憑著他對耶穌完全的信任</a:t>
            </a:r>
            <a:r>
              <a:rPr lang="zh-TW" altLang="en-US" sz="3600" b="1" smtClean="0">
                <a:latin typeface="新細明體"/>
                <a:ea typeface="新細明體"/>
              </a:rPr>
              <a:t>，對</a:t>
            </a:r>
            <a:r>
              <a:rPr lang="zh-TW" altLang="en-US" sz="3600" b="1">
                <a:latin typeface="新細明體"/>
                <a:ea typeface="新細明體"/>
              </a:rPr>
              <a:t>乞丐說「我可以給你唯一有的就是耶穌」時，耶穌的恩典立即降臨在乞丐身上，治癒了他的病。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由此可見，即使耶穌已經升天，不在宗徒們身邊，他們也看不見耶穌，耶穌卻還是和他們在一起。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宗徒們所做的一切，只要是因著耶穌的名而做，耶穌便與他們同在，這是耶穌在升天前許下的承辦「我會同你們天天在一起直到今世的終結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我們雖然看不見耶穌，卻不需要懷疑，祂一直都和我們在一起，耶穌在復活後向宗徒顯現時，便清楚的告訴宗徒們「那些沒有看見而相信的人是有福的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5014480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我們不一定要看見才相信，很多事是看不見的</a:t>
            </a:r>
            <a:r>
              <a:rPr lang="zh-TW" altLang="en-US" sz="3600" b="1" smtClean="0">
                <a:latin typeface="新細明體"/>
                <a:ea typeface="新細明體"/>
              </a:rPr>
              <a:t>，耶穌</a:t>
            </a:r>
            <a:r>
              <a:rPr lang="zh-TW" altLang="en-US" sz="3600" b="1">
                <a:latin typeface="新細明體"/>
                <a:ea typeface="新細明體"/>
              </a:rPr>
              <a:t>也是一樣的愛我們，天天和我們在一起，只是我們看不見祂而已，但祂一直都在我們的心裡。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650897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宣講的使命是艱鉅的，充滿了各種挑戰，需要大家同心協力、相互團結，每個人都要全力支持這塊大</a:t>
            </a:r>
            <a:r>
              <a:rPr lang="zh-TW" altLang="en-US" sz="3600" b="1" smtClean="0">
                <a:latin typeface="新細明體"/>
                <a:ea typeface="新細明體"/>
              </a:rPr>
              <a:t>磐石。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徒伯多祿和若望要上聖殿祈禱時，為什麼會有位乞丐在聖殿旁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2.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那位乞丐要向路過的人乞討？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那位乞丐向伯多祿和若望乞討，他們卻沒給他錢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 smtClean="0">
                <a:latin typeface="新細明體"/>
                <a:ea typeface="新細明體"/>
              </a:rPr>
              <a:t>為什麼伯</a:t>
            </a:r>
            <a:r>
              <a:rPr lang="zh-TW" altLang="en-US" sz="3600" b="1">
                <a:latin typeface="新細明體"/>
                <a:ea typeface="新細明體"/>
              </a:rPr>
              <a:t>多祿和若望</a:t>
            </a:r>
            <a:r>
              <a:rPr lang="zh-TW" altLang="en-US" sz="3600" b="1" smtClean="0">
                <a:latin typeface="新細明體"/>
                <a:ea typeface="新細明體"/>
              </a:rPr>
              <a:t>跟</a:t>
            </a:r>
            <a:r>
              <a:rPr lang="zh-TW" altLang="en-US" sz="3600" b="1">
                <a:latin typeface="新細明體"/>
                <a:ea typeface="新細明體"/>
              </a:rPr>
              <a:t>乞丐說「銀子和金子我們都沒有」？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多祿和若望如果給那乞丐錢，對他是好的嗎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6.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多祿和若望向那乞丐說自己沒有錢可以給他，他們做了什麼？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伯多祿對乞丐說「我給你我們唯一有的耶穌」，發生了什麼事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伯多祿只對乞丐說了「我給你我們唯一有的耶穌」，他便康復了？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9.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伯多祿看不見耶穌，卻能以耶穌的名治癒乞丐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10.</a:t>
            </a:r>
            <a:r>
              <a:rPr lang="zh-TW" altLang="en-US" sz="3600" b="1" smtClean="0">
                <a:latin typeface="新細明體"/>
                <a:ea typeface="新細明體"/>
              </a:rPr>
              <a:t>乞丐</a:t>
            </a:r>
            <a:r>
              <a:rPr lang="zh-TW" altLang="en-US" sz="3600" b="1">
                <a:latin typeface="新細明體"/>
                <a:ea typeface="新細明體"/>
              </a:rPr>
              <a:t>會希望討到很多錢，還是希望被治癒？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在升天前說「我同你們天天在一起」，你相信是這樣嗎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12.</a:t>
            </a:r>
            <a:r>
              <a:rPr lang="zh-TW" altLang="en-US" sz="3600" b="1" smtClean="0">
                <a:latin typeface="新細明體"/>
                <a:ea typeface="新細明體"/>
              </a:rPr>
              <a:t>一定</a:t>
            </a:r>
            <a:r>
              <a:rPr lang="zh-TW" altLang="en-US" sz="3600" b="1">
                <a:latin typeface="新細明體"/>
                <a:ea typeface="新細明體"/>
              </a:rPr>
              <a:t>要看見耶穌，才可以相信祂天天同我們在一起嗎？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「伯多祿說：</a:t>
            </a:r>
            <a:r>
              <a:rPr lang="en-US" altLang="zh-TW" sz="3600" b="1"/>
              <a:t>『</a:t>
            </a:r>
            <a:r>
              <a:rPr lang="zh-TW" altLang="en-US" sz="3600" b="1"/>
              <a:t>銀子和金子，我都沒有，將我唯一所有的耶穌給你！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3,6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發生在巴西的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35861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孩子們，從剛剛這個故事中，我們看到如果那一天神父沒有停下腳步關心年青人，他的生活有可能改變嗎？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即便自己沒有被父揀選為磐石，也千萬不要心生嫉妒，更不要像之前在葛法翁時，為了想爭著當老大彼此起</a:t>
            </a:r>
            <a:r>
              <a:rPr lang="zh-TW" altLang="en-US" sz="3600" b="1" smtClean="0">
                <a:latin typeface="新細明體"/>
                <a:ea typeface="新細明體"/>
              </a:rPr>
              <a:t>爭執。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或是神父和他談完話，只跟他說我會為你祈禱便離去，他有可能得到那夢寐以求的義肢重新站起來嗎？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6342293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在生活中，那看不見的耶穌，其實就在我們每個人身上，當我們願意停下腳步、細心聆聽別人的需要、也用心付出一點點行動，耶穌的愛自然會和我們在一起。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84395549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身旁的同學或家人中，有什麼小小的需要是我可以關心的？我可以為他們做些什麼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孩子們，伯多祿和若望說他們沒有銀子和金子，我們也沒有，但他們卻可以將「他們唯一有的耶穌」，慷慨的送給有需要的人。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即使這個「他們唯一有的耶穌」是一個看不見的耶穌，但只要相信，卻可以改變人的一生。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耶穌已經說了「祂會天天同我們在一起」，讓我們也像宗徒一樣，慷慨大方的將「我們唯一有的耶穌」送給自己身旁的近人，讓更多的人都可以體會到耶穌「天天同我們在一起」。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73918942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主耶穌，謝謝祢讓我們看到了，雖然我們和伯多祿、若望一樣沒有金子和銀子，但我們唯一有的耶穌，卻是這世上最奇特的禮物，可以改變我們的</a:t>
            </a:r>
            <a:r>
              <a:rPr lang="zh-TW" altLang="en-US" sz="3600" b="1" smtClean="0"/>
              <a:t>一生。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求祢幫助我們好好愛惜這禮物，也慷慨的分享給身旁的近人。以上祈求是奉祢的名，阿們。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86631458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00708" y="2963853"/>
            <a:ext cx="783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伯多祿與若望被捕獲救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99592" y="2132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耶穌立伯多祿為教會磐石之後，儘管耶穌受難復活升天不在宗徒們身邊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面對經師和法利塞人的各種</a:t>
            </a:r>
            <a:r>
              <a:rPr lang="zh-TW" altLang="en-US" sz="3600" b="1" smtClean="0">
                <a:latin typeface="新細明體"/>
                <a:ea typeface="新細明體"/>
              </a:rPr>
              <a:t>挑戰，他們依靠</a:t>
            </a:r>
            <a:r>
              <a:rPr lang="zh-TW" altLang="en-US" sz="3600" b="1">
                <a:latin typeface="新細明體"/>
                <a:ea typeface="新細明體"/>
              </a:rPr>
              <a:t>天主聖神大能，還是堅定、勇敢的四處宣講福音。</a:t>
            </a:r>
          </a:p>
        </p:txBody>
      </p:sp>
    </p:spTree>
    <p:extLst>
      <p:ext uri="{BB962C8B-B14F-4D97-AF65-F5344CB8AC3E}">
        <p14:creationId xmlns:p14="http://schemas.microsoft.com/office/powerpoint/2010/main" val="646006432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主耶穌，謝謝祢一直帶領我們，也不斷鼓勵我們勇敢的傳報福音，求祢幫助我們，藉著今天的課程向宗徒們學習，可以和他們一樣的勇敢，成為教會的磐石。這樣的祈求是奉祢的名，阿們。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3,1</a:t>
            </a:r>
            <a:r>
              <a:rPr lang="zh-TW" altLang="en-US" sz="3600" b="1"/>
              <a:t>～</a:t>
            </a:r>
            <a:r>
              <a:rPr lang="en-US" altLang="zh-TW" sz="3600" b="1"/>
              <a:t>4,22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孩子們，你們看過工人蓋房子嗎？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小活動──積木蓋房子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聖經裡，耶穌的宗徒伯多祿曾說「耶穌是匠人所棄而不用的石頭，反而成了屋角的基石」，這句話是什麼意思呢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我們要來看看伯多祿說耶穌是屋角的基石，到底是指什麼。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孩子們，耶穌升天後，天主聖神降臨到宗徒們身上，他們便開始勇敢的宣講福音，也醫治病人。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有一天，伯多祿和若望在聖殿「麗門」前，以耶穌的名治好一位從出生腳就瘸了的</a:t>
            </a:r>
            <a:r>
              <a:rPr lang="zh-TW" altLang="en-US" sz="3600" b="1" smtClean="0"/>
              <a:t>男子，</a:t>
            </a:r>
            <a:r>
              <a:rPr lang="zh-TW" altLang="en-US" sz="3600" b="1"/>
              <a:t>眾人看了非常驚訝，在「撒羅滿廊」攔下他們，質問他們二人為何做了這事？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大家聽了都大受感動，也信從了耶穌，當場的男人大約有五千。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</a:t>
            </a:r>
            <a:r>
              <a:rPr lang="zh-TW" altLang="en-US" sz="3600" b="1" smtClean="0">
                <a:latin typeface="新細明體"/>
                <a:ea typeface="新細明體"/>
              </a:rPr>
              <a:t>們將</a:t>
            </a:r>
            <a:r>
              <a:rPr lang="zh-TW" altLang="en-US" sz="3600" b="1">
                <a:latin typeface="新細明體"/>
                <a:ea typeface="新細明體"/>
              </a:rPr>
              <a:t>福音傳遍了世界各角落，包括我們這些從未親眼見過耶穌的人，而伯多祿也成了教會的第一任教宗。</a:t>
            </a:r>
          </a:p>
        </p:txBody>
      </p:sp>
    </p:spTree>
    <p:extLst>
      <p:ext uri="{BB962C8B-B14F-4D97-AF65-F5344CB8AC3E}">
        <p14:creationId xmlns:p14="http://schemas.microsoft.com/office/powerpoint/2010/main" val="301607323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這時候，司祭、聖殿警官和撒杜塞人，聽到伯多祿和若望所做的事，非常生氣，馬上趕了</a:t>
            </a:r>
            <a:r>
              <a:rPr lang="zh-TW" altLang="en-US" sz="3600" b="1" smtClean="0">
                <a:latin typeface="新細明體"/>
                <a:ea typeface="新細明體"/>
              </a:rPr>
              <a:t>過來。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他們害怕害死耶穌的事情被眾人知道，所以決定把伯多祿跟若瑟抓起來，等群眾離開了再拷問他們。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第二天早上，猶太人的首領、長老和經師聚集在公議會</a:t>
            </a:r>
            <a:r>
              <a:rPr lang="zh-TW" altLang="en-US" sz="3600" b="1" smtClean="0">
                <a:latin typeface="新細明體"/>
                <a:ea typeface="新細明體"/>
              </a:rPr>
              <a:t>，開始</a:t>
            </a:r>
            <a:r>
              <a:rPr lang="zh-TW" altLang="en-US" sz="3600" b="1">
                <a:latin typeface="新細明體"/>
                <a:ea typeface="新細明體"/>
              </a:rPr>
              <a:t>大聲</a:t>
            </a:r>
            <a:r>
              <a:rPr lang="zh-TW" altLang="en-US" sz="3600" b="1" smtClean="0">
                <a:latin typeface="新細明體"/>
                <a:ea typeface="新細明體"/>
              </a:rPr>
              <a:t>拷問</a:t>
            </a:r>
            <a:r>
              <a:rPr lang="zh-TW" altLang="en-US" sz="3600" b="1">
                <a:latin typeface="新細明體"/>
                <a:ea typeface="新細明體"/>
              </a:rPr>
              <a:t>伯多祿和若</a:t>
            </a:r>
            <a:r>
              <a:rPr lang="zh-TW" altLang="en-US" sz="3600" b="1" smtClean="0">
                <a:latin typeface="新細明體"/>
                <a:ea typeface="新細明體"/>
              </a:rPr>
              <a:t>望：</a:t>
            </a:r>
            <a:r>
              <a:rPr lang="zh-TW" altLang="en-US" sz="3600" b="1">
                <a:latin typeface="新細明體"/>
                <a:ea typeface="新細明體"/>
              </a:rPr>
              <a:t>「你們到底憑什麼能力，或以誰的名義宣講耶穌從死者中復活的事呢？」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這時</a:t>
            </a:r>
            <a:r>
              <a:rPr lang="zh-TW" altLang="en-US" sz="3600" b="1">
                <a:latin typeface="新細明體"/>
                <a:ea typeface="新細明體"/>
              </a:rPr>
              <a:t>，伯多祿受聖神充滿，也大聲說：「我們是憑著耶穌的</a:t>
            </a:r>
            <a:r>
              <a:rPr lang="zh-TW" altLang="en-US" sz="3600" b="1" smtClean="0">
                <a:latin typeface="新細明體"/>
                <a:ea typeface="新細明體"/>
              </a:rPr>
              <a:t>名字，</a:t>
            </a:r>
            <a:r>
              <a:rPr lang="zh-TW" altLang="en-US" sz="3600" b="1">
                <a:latin typeface="新細明體"/>
                <a:ea typeface="新細明體"/>
              </a:rPr>
              <a:t>這耶穌為你們是</a:t>
            </a:r>
            <a:r>
              <a:rPr lang="en-US" altLang="zh-TW" sz="3600" b="1">
                <a:latin typeface="新細明體"/>
                <a:ea typeface="新細明體"/>
              </a:rPr>
              <a:t>『</a:t>
            </a:r>
            <a:r>
              <a:rPr lang="zh-TW" altLang="en-US" sz="3600" b="1">
                <a:latin typeface="新細明體"/>
                <a:ea typeface="新細明體"/>
              </a:rPr>
              <a:t>匠人所棄而不用的石頭，反而成了屋角的基石</a:t>
            </a:r>
            <a:r>
              <a:rPr lang="en-US" altLang="zh-TW" sz="3600" b="1">
                <a:latin typeface="新細明體"/>
                <a:ea typeface="新細明體"/>
              </a:rPr>
              <a:t>』</a:t>
            </a:r>
            <a:r>
              <a:rPr lang="zh-TW" altLang="en-US" sz="3600" b="1">
                <a:latin typeface="新細明體"/>
                <a:ea typeface="新細明體"/>
              </a:rPr>
              <a:t>，除了祂以外，無論憑誰，絕無救援，因為在天下人間，沒有賜下別的名字，可以使我們賴以得救的。」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長老和經師無話可說，只好下令將伯多祿和若望帶離開公議會</a:t>
            </a:r>
            <a:r>
              <a:rPr lang="zh-TW" altLang="en-US" sz="3600" b="1" smtClean="0">
                <a:latin typeface="新細明體"/>
                <a:ea typeface="新細明體"/>
              </a:rPr>
              <a:t>，他們認為</a:t>
            </a:r>
            <a:r>
              <a:rPr lang="zh-TW" altLang="en-US" sz="3600" b="1">
                <a:latin typeface="新細明體"/>
                <a:ea typeface="新細明體"/>
              </a:rPr>
              <a:t>絕對不可讓這事繼續四處宣揚，決定恐嚇伯多祿和若望，命令他們不可再以耶穌的名字向任何人宣講。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長老和經</a:t>
            </a:r>
            <a:r>
              <a:rPr lang="zh-TW" altLang="en-US" sz="3600" b="1" smtClean="0">
                <a:latin typeface="新細明體"/>
                <a:ea typeface="新細明體"/>
              </a:rPr>
              <a:t>師將</a:t>
            </a:r>
            <a:r>
              <a:rPr lang="zh-TW" altLang="en-US" sz="3600" b="1">
                <a:latin typeface="新細明體"/>
                <a:ea typeface="新細明體"/>
              </a:rPr>
              <a:t>伯多祿和若望叫了過來，命令他們不可再以耶穌的名四處宣講，宗徒卻堅定回答：「聽從你們而不聽從天主，在天主前是合理的嗎？你們自己評斷吧，我們說的都是我們所見所聞的事，我們可以裝作不知道、沒看見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長老和經師聽了非常憤怒，但又找不到藉口處罰他們，因為百姓都相信他們所做的，便恐嚇他們一番後，釋放了他們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眾人見到伯多祿和若望安全釋放，高興的為所發生的一切光榮、讚美天主。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的宗徒伯多祿和若望因耶穌的名字治好了誰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眾人看到伯多祿和若望治癒那腳瘸了的男子，要將他們攔下？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多祿和若望向百姓宣講耶穌從死者中復活的事，聽了而信從耶穌的男人約有多少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猶太首領、長老和經師要禁止伯多祿和若望宣講耶穌福音？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2880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5979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宣講天國福音時，為什麼要特別從跟隨祂的人中挑選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位宗徒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耶穌除了宣講福音跟治病外，還要面對經師和法利塞人的質疑？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猶太首領、長老和經師要將伯多祿和若望關進牢裡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多祿和若望被關進牢裡時，為什麼他們一點也不害怕？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多祿和若</a:t>
            </a:r>
            <a:r>
              <a:rPr lang="zh-TW" altLang="en-US" sz="3600" b="1" smtClean="0">
                <a:latin typeface="新細明體"/>
                <a:ea typeface="新細明體"/>
              </a:rPr>
              <a:t>望沒有</a:t>
            </a:r>
            <a:r>
              <a:rPr lang="zh-TW" altLang="en-US" sz="3600" b="1">
                <a:latin typeface="新細明體"/>
                <a:ea typeface="新細明體"/>
              </a:rPr>
              <a:t>讀過</a:t>
            </a:r>
            <a:r>
              <a:rPr lang="zh-TW" altLang="en-US" sz="3600" b="1" smtClean="0">
                <a:latin typeface="新細明體"/>
                <a:ea typeface="新細明體"/>
              </a:rPr>
              <a:t>書，為什麼卻可以頭頭是道的宣講</a:t>
            </a:r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福音？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伯多祿和若望說「耶穌是匠人棄而不用的石頭，反而成了屋角的基石」</a:t>
            </a:r>
            <a:r>
              <a:rPr lang="en-US" altLang="zh-TW" sz="3600" b="1">
                <a:latin typeface="新細明體"/>
                <a:ea typeface="新細明體"/>
              </a:rPr>
              <a:t>?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猶太首領、長老和經師很想反駁宗徒說的話卻又害怕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長老和經師恐嚇伯多祿和若望不可再繼續宣講耶穌福音，他們卻不肯聽從？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長老和經師對伯多祿和若望非常生氣，卻又不得不放了他們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覺得自己可以成為教會的屋角基石嗎？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「耶穌是匠人所棄而不用的石頭，反而成了屋角的基石。」（宗</a:t>
            </a:r>
            <a:r>
              <a:rPr lang="en-US" altLang="zh-TW" sz="3600" b="1"/>
              <a:t>4,11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阿芳的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孩子們，阿芳的故事告訴我們，只要我們願意，隨時隨的我們都可以和耶穌在一起，一個最小的地方、最需要的地方，我們都可以去關心別人。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當我們以耶穌的愛，用實際的行動關心別人時，我們也可像耶穌一樣，成為那「屋角的基石」。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6342293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生活中，我們可以做些什麼，來幫助自己像阿芳一樣，以實際行動讓自己成為「屋角的基石」？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主耶穌，因著祢的名，我們歡欣聚在一起，謝謝祢這麼愛我們，求祢幫助我們藉著今天的學習，更加愛祢，也能緊緊的跟隨祢。以上所求是奉祢的名，阿們。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經師和法利塞人一心想要陷害耶穌、抓耶穌把柄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耶穌會期望宗徒們能做好承接起宣講福音的準備？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孩子們，從伯多祿和若望的故事，我們看到了，每個人都可以成為「屋角的基石」，耶穌自己是「屋角的基石」，祂也希望我們可以和祂一樣成為「屋角的基石」。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這不是一件困難的事，除了可以像伯多祿和若望一樣，勇敢宣講耶穌的福音之外，也可以像停電時貼心的拿蠟燭給房東的阿芳。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只要我們願意，隨時隨的都可以跟耶穌一樣，成為「屋角的基石」。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73918942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49289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親愛的主耶穌，謝謝祢願意成為「屋角的基石」，讓我們有機會認識祢，得到許多來自天父的恩典，成為天父的</a:t>
            </a:r>
            <a:r>
              <a:rPr lang="zh-TW" altLang="en-US" sz="3600" b="1" smtClean="0"/>
              <a:t>孩子。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求祢幫助我們在生活中努力學習，以實際行動成為「屋角的基石」，將祢的愛分享給許多還不認識祢的人。我們這樣的祈求是奉祢的名，阿們。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86631458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40773" y="2819837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初期教會生活─</a:t>
            </a:r>
            <a:r>
              <a:rPr lang="zh-TW" altLang="en-US" sz="6000" b="1" smtClean="0">
                <a:ea typeface="Microsoft JhengHei Light" panose="020b0304030504040204"/>
              </a:rPr>
              <a:t>─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一切</a:t>
            </a:r>
            <a:r>
              <a:rPr lang="zh-TW" altLang="en-US" sz="6000" b="1">
                <a:ea typeface="Microsoft JhengHei Light" panose="020b0304030504040204"/>
              </a:rPr>
              <a:t>皆歸公用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439657" y="1988840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再一次引領我們到祢面前，聆聽老師的教導，學習祢的福音精神，求祢幫助我們在聖神帶領下認真上課，努力將所學的，生活在家裡和學校，成為祢的好伙伴。我們這樣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4,23</a:t>
            </a:r>
            <a:r>
              <a:rPr lang="zh-TW" altLang="en-US" sz="3600" b="1"/>
              <a:t>～</a:t>
            </a:r>
            <a:r>
              <a:rPr lang="en-US" altLang="zh-TW" sz="3600" b="1"/>
              <a:t>37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耶穌要當著所有的宗徒面前，將宗徒西滿改名為伯多祿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6.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耶穌要對大家說「西滿，你是有福的，你說的話是在天之父啟示你說的」？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孩子們，筷子除了能用來吃飯，還可以做什麼呢？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小活動──團結就是力量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你們都看到了，單單要折斷一根筷子是很容易的，只是要一群人團結可不是那麼容易了，如同七兄弟</a:t>
            </a:r>
            <a:r>
              <a:rPr lang="zh-TW" altLang="en-US" sz="3600" b="1" smtClean="0"/>
              <a:t>一樣。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我們要來看看耶穌升天後有一群人是怎麼做到了團結。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955741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孩子們，耶穌升天後，宗徒們為了要繼續到處宣講耶穌福音，一方面要面對那些討厭耶穌的人持續迫害他們，另一方面還要安撫眾人，告訴他們不必害怕，只要全心信靠耶穌，彼此團結，一定可以克服所有困難。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宗徒們都不是什麼了不起的偉人，只是一些很普通的人</a:t>
            </a:r>
            <a:r>
              <a:rPr lang="zh-TW" altLang="en-US" sz="3600" b="1" smtClean="0"/>
              <a:t>，大部分</a:t>
            </a:r>
            <a:r>
              <a:rPr lang="zh-TW" altLang="en-US" sz="3600" b="1"/>
              <a:t>都沒受過教育，當然也不識字，更不用說有什麼學問了。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但是，自從聖神降臨在他們身上後，他們有了很大改變，不再害怕要迫害他們的猶太長老和經師，被抓到猶太會堂審問時，也毫不畏懼的大聲宣講耶穌，讓長老和經師都嘖嘖稱奇、啞口無言。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宗徒們心裡非常明白，這一切都是靠著聖神的幫助，絕對不是靠他們的才能或智慧，他們只知道一件事：凡事信靠耶穌。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宗徒們知道不管遇到什麼困難，只要信靠耶穌，耶穌便會和他們在</a:t>
            </a:r>
            <a:r>
              <a:rPr lang="zh-TW" altLang="en-US" sz="3600" b="1" smtClean="0">
                <a:latin typeface="新細明體"/>
                <a:ea typeface="新細明體"/>
              </a:rPr>
              <a:t>一起。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耶穌曾經說過「天父必會賜給你們另一位護慰者，祂永遠與你們同在，祂是世界所不能領受的真理之神，世界看不見祂、也不認識祂，你們卻認識祂，因為祂與你們同在，並在你們內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這是耶穌受難前親口對宗徒們說的話，他們也確實在會堂前受審時經驗到聖神的幫助，便十分確信聖神會像耶穌一樣和他們在一起，陪伴他們、鼓勵他們，他們一點也不害怕。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要交給伯多祿這塊磐石的使命是什麼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耶穌要告訴大家「教會的使命必須由每一個人共同來承擔」？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宗徒們因著聖神的</a:t>
            </a:r>
            <a:r>
              <a:rPr lang="zh-TW" altLang="en-US" sz="3600" b="1" smtClean="0">
                <a:latin typeface="新細明體"/>
                <a:ea typeface="新細明體"/>
              </a:rPr>
              <a:t>陪伴，同心協力</a:t>
            </a:r>
            <a:r>
              <a:rPr lang="zh-TW" altLang="en-US" sz="3600" b="1">
                <a:latin typeface="新細明體"/>
                <a:ea typeface="新細明體"/>
              </a:rPr>
              <a:t>帶領眾人</a:t>
            </a:r>
            <a:r>
              <a:rPr lang="zh-TW" altLang="en-US" sz="3600" b="1" smtClean="0">
                <a:latin typeface="新細明體"/>
                <a:ea typeface="新細明體"/>
              </a:rPr>
              <a:t>宣講</a:t>
            </a:r>
            <a:r>
              <a:rPr lang="zh-TW" altLang="en-US" sz="3600" b="1">
                <a:latin typeface="新細明體"/>
                <a:ea typeface="新細明體"/>
              </a:rPr>
              <a:t>耶穌福音，最特別的是，每個人看到宗徒們個個拋下自己所有的財產，包括家人和家庭，全心全意四處宣講耶穌福音，都深受</a:t>
            </a:r>
            <a:r>
              <a:rPr lang="zh-TW" altLang="en-US" sz="3600" b="1" smtClean="0">
                <a:latin typeface="新細明體"/>
                <a:ea typeface="新細明體"/>
              </a:rPr>
              <a:t>感動。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他們也紛紛拿出自己所有的，雖然不多，但一切都歸公用，交由宗徒們全權處理。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甚至，還有人慷慨的賣了田地和房子，將賣的錢統統捐出來，毫不保留，宗徒們也依每個人的需要，大公無私的將大家捐出的一切分配給每個人。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靠著大家的一心一意，每個人都得到自己所需要的，同心讚美天主、感謝天主。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這段聖言中，我們很清楚看到宗徒們依靠聖神，帶領眾人團結</a:t>
            </a:r>
            <a:r>
              <a:rPr lang="zh-TW" altLang="en-US" sz="3600" b="1" smtClean="0">
                <a:latin typeface="新細明體"/>
                <a:ea typeface="新細明體"/>
              </a:rPr>
              <a:t>一心，</a:t>
            </a:r>
            <a:r>
              <a:rPr lang="zh-TW" altLang="en-US" sz="3600" b="1">
                <a:latin typeface="新細明體"/>
                <a:ea typeface="新細明體"/>
              </a:rPr>
              <a:t>完全不計較誰得到較多，或是誰的較少，毫無私心，只為了可以讓更多的人認識耶穌福音。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因為聖神的幫助</a:t>
            </a:r>
            <a:r>
              <a:rPr lang="zh-TW" altLang="en-US" sz="3600" b="1" smtClean="0">
                <a:latin typeface="新細明體"/>
                <a:ea typeface="新細明體"/>
              </a:rPr>
              <a:t>，宗徒們變得堅強</a:t>
            </a:r>
            <a:r>
              <a:rPr lang="zh-TW" altLang="en-US" sz="3600" b="1">
                <a:latin typeface="新細明體"/>
                <a:ea typeface="新細明體"/>
              </a:rPr>
              <a:t>又勇敢，在咄咄逼人的經師和長老面前，不但毫不退縮，還義正詞嚴的大膽宣講</a:t>
            </a:r>
            <a:r>
              <a:rPr lang="zh-TW" altLang="en-US" sz="3600" b="1" smtClean="0">
                <a:latin typeface="新細明體"/>
                <a:ea typeface="新細明體"/>
              </a:rPr>
              <a:t>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眾人看到宗</a:t>
            </a:r>
            <a:r>
              <a:rPr lang="zh-TW" altLang="en-US" sz="3600" b="1">
                <a:latin typeface="新細明體"/>
                <a:ea typeface="新細明體"/>
              </a:rPr>
              <a:t>徒們</a:t>
            </a:r>
            <a:r>
              <a:rPr lang="zh-TW" altLang="en-US" sz="3600" b="1" smtClean="0">
                <a:latin typeface="新細明體"/>
                <a:ea typeface="新細明體"/>
              </a:rPr>
              <a:t>如此</a:t>
            </a:r>
            <a:r>
              <a:rPr lang="zh-TW" altLang="en-US" sz="3600" b="1">
                <a:latin typeface="新細明體"/>
                <a:ea typeface="新細明體"/>
              </a:rPr>
              <a:t>勇敢，為了宣揚耶穌福音完全不顧惜自己，隨時準備為福音犧牲性命的精神與態度，內心深受感動。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3304349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眾人在宗徒們如此無私精神的感召下，也放下自己的一己之利，不管是誰，再也沒有人會為了自己而不顧別人。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7504034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這便是耶穌升天後，宗徒們在聖神幫助下，帶領眾人共同建立的初期教會生活，雖然不是富裕的生活，但沒有人有缺乏。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21329387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承擔教會的使命，是很困難的還是很容易的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耶穌要勉勵大家一定要團結支持磐石，不要嫉妒，更不要起爭執？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雖然大家過得未必舒適，但每個人的心裡充滿感恩，即使知道隨時有生命的危險，大家內心都有耶穌滿滿的愛。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33234186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耶穌所挑選的宗徒們，都是一些普通的人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耶穌所選的這些普通的宗徒們，後來都改變了？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猶太長老和經師要將耶穌的宗徒們抓去會堂審問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在升天前曾親口跟宗徒們說，在祂之後誰會來和他們在一起？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跟隨</a:t>
            </a:r>
            <a:r>
              <a:rPr lang="zh-TW" altLang="en-US" sz="3600" b="1">
                <a:latin typeface="新細明體"/>
                <a:ea typeface="新細明體"/>
              </a:rPr>
              <a:t>耶穌宗徒的那些人，為什麼願意毫無私心的捐出一切都歸公用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跟隨</a:t>
            </a:r>
            <a:r>
              <a:rPr lang="zh-TW" altLang="en-US" sz="3600" b="1">
                <a:latin typeface="新細明體"/>
                <a:ea typeface="新細明體"/>
              </a:rPr>
              <a:t>耶穌宗徒的那些人中，會有人這麼慷慨的賣掉田地和房屋統統都捐出來？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將</a:t>
            </a:r>
            <a:r>
              <a:rPr lang="zh-TW" altLang="en-US" sz="3600" b="1">
                <a:latin typeface="新細明體"/>
                <a:ea typeface="新細明體"/>
              </a:rPr>
              <a:t>自己所有的毫不保留統統捐出都歸公用，這樣做是很慷慨的還是很笨的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大家在宗徒們的帶領下願意放下私心、不互相計較？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是</a:t>
            </a:r>
            <a:r>
              <a:rPr lang="zh-TW" altLang="en-US" sz="3600" b="1">
                <a:latin typeface="新細明體"/>
                <a:ea typeface="新細明體"/>
              </a:rPr>
              <a:t>什麼原因讓宗徒們被抓去審問時，可以完全不顧惜自己的生命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宗徒們和眾人建立的初期教會，可以做到大家共享共有？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當時的人過得並不舒適，但每個人的心裡卻充滿著感恩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宗徒</a:t>
            </a:r>
            <a:r>
              <a:rPr lang="zh-TW" altLang="en-US" sz="3600" b="1">
                <a:latin typeface="新細明體"/>
                <a:ea typeface="新細明體"/>
              </a:rPr>
              <a:t>們所帶領建立的初期教會，那共享共有的生活，有可能出現在現今的社會嗎？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「眾信徒都一心一意，凡各人所有的，沒有人說是自己的，都歸公用。」（宗</a:t>
            </a:r>
            <a:r>
              <a:rPr lang="en-US" altLang="zh-TW" sz="3600" b="1"/>
              <a:t>4,32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伊斯蘭教教徒</a:t>
            </a:r>
            <a:r>
              <a:rPr lang="zh-TW" altLang="en-US" sz="6000" b="1" smtClean="0">
                <a:latin typeface="新細明體"/>
                <a:ea typeface="新細明體"/>
              </a:rPr>
              <a:t>和</a:t>
            </a:r>
            <a:endParaRPr lang="en-US" altLang="zh-TW" sz="6000" b="1" smtClean="0">
              <a:latin typeface="新細明體"/>
              <a:ea typeface="新細明體"/>
            </a:endParaRPr>
          </a:p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基督徒</a:t>
            </a:r>
            <a:r>
              <a:rPr lang="zh-TW" altLang="en-US" sz="6000" b="1">
                <a:latin typeface="新細明體"/>
                <a:ea typeface="新細明體"/>
              </a:rPr>
              <a:t>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團結支持磐石、不嫉妒、不爭執，是很困難的還是很容易的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耶穌復活升天後，伯多祿會成為教會的第一任教宗？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孩子們，生活中我們隨時都需要別人的幫助，如同故事裡的伊斯蘭教徒和基督徒，希望我們都能學習宗徒們所帶領的初期教會，放下自己的私心，處處為別人設想。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生活中，有哪些小舉動可以幫助我們放下私心、為別人著想？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27687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孩子們，在聖神幫助下，宗徒們所建立的初期教會生活，雖然有很多困難，但由於大家一心一意、相互扶持，即使生活不富裕，卻沒有人有缺乏。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720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們的生活雖簡樸，內心卻充滿感恩，即使外在環境隨時有被抓的風險，每個人心中卻都有耶穌滿滿的愛，這是一個多麼讓人羨慕的生活啊，希望我們都可以一起來努力學習，跟初期教會一樣！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492896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親愛的主耶穌，謝謝祢這麼愛我們，雖然我們看不見祢，但我們知道祢曾許諾的聖神，一直都和我們在</a:t>
            </a:r>
            <a:r>
              <a:rPr lang="zh-TW" altLang="en-US" sz="3600" b="1" smtClean="0"/>
              <a:t>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求祢幫助我們藉著聖神的帶領，在生活中能夠放下自已的私心，多多為別人設想，勇敢的跟別人分享祢的愛。以上祈求是奉祢的名，阿們。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86631458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40773" y="2819837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阿納尼雅</a:t>
            </a:r>
            <a:r>
              <a:rPr lang="zh-TW" altLang="en-US" sz="6000" b="1" smtClean="0">
                <a:ea typeface="Microsoft JhengHei Light" panose="020b0304030504040204"/>
              </a:rPr>
              <a:t>夫妻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蓄意</a:t>
            </a:r>
            <a:r>
              <a:rPr lang="zh-TW" altLang="en-US" sz="6000" b="1">
                <a:ea typeface="Microsoft JhengHei Light" panose="020b0304030504040204"/>
              </a:rPr>
              <a:t>瞞騙猝死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439657" y="1988840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主耶穌，感謝祢引領我們又聚在一起，聆聽老師的教導，謝謝祢每次為我們安排這麼認真的老師，用心教導我們，求祢開啟我們的心，用心聽祢的話，做天父的好兒女。我們這樣的祈求是奉祢的名，阿們。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5,1</a:t>
            </a:r>
            <a:r>
              <a:rPr lang="zh-TW" altLang="en-US" sz="3600" b="1"/>
              <a:t>～</a:t>
            </a:r>
            <a:r>
              <a:rPr lang="en-US" altLang="zh-TW" sz="3600" b="1"/>
              <a:t>11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孩子們，你們有最心愛的東西嗎？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這些心愛的寶貝，你們</a:t>
            </a:r>
            <a:r>
              <a:rPr lang="zh-TW" altLang="en-US" sz="3600" b="1" smtClean="0"/>
              <a:t>會好好</a:t>
            </a:r>
            <a:r>
              <a:rPr lang="zh-TW" altLang="en-US" sz="3600" b="1"/>
              <a:t>保管，收藏在比較祕密的地方嗎？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你們還記得這些寶貝是怎麼來的嗎？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54818188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是別人送的、自己買的、或是自己做的呢？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03083664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小活動──我心愛的寶貝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願意和別人分享寶貝的人是有福的，初期教會有一對夫妻，捨不得分享他們的寶貝，不但欺騙宗徒還欺騙</a:t>
            </a:r>
            <a:r>
              <a:rPr lang="zh-TW" altLang="en-US" sz="3600" b="1" smtClean="0"/>
              <a:t>天主。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我們要來看看他們為什麼要這麼做。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孩子們，耶穌升天後，宗徒們在聖神幫助下</a:t>
            </a:r>
            <a:r>
              <a:rPr lang="zh-TW" altLang="en-US" sz="3600" b="1" smtClean="0"/>
              <a:t>，勇敢</a:t>
            </a:r>
            <a:r>
              <a:rPr lang="zh-TW" altLang="en-US" sz="3600" b="1"/>
              <a:t>的四處宣講耶穌福音，還帶領眾人一心一意，共同建立初期教會。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每個人看到宗徒</a:t>
            </a:r>
            <a:r>
              <a:rPr lang="zh-TW" altLang="en-US" sz="3600" b="1" smtClean="0"/>
              <a:t>們心甘情願</a:t>
            </a:r>
            <a:r>
              <a:rPr lang="zh-TW" altLang="en-US" sz="3600" b="1"/>
              <a:t>的拋下自己所有的財產，包括家人和家庭，全心全意為教會服務，都深受感動。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大家有錢出錢、有力出力，也紛紛拿出自己所有的奉獻給教會，交由宗徒們全權處理。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「耶穌說：你是伯多祿（磐石），在這磐石上，我要建立我的教會！」（瑪</a:t>
            </a:r>
            <a:r>
              <a:rPr lang="en-US" altLang="zh-TW" sz="3600" b="1"/>
              <a:t>16,18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甚至，有門徒巴爾納伯慷慨的賣了田地，將賣的錢統統捐出來，毫不保留，大公無私的捐給教會幫助有需要的</a:t>
            </a:r>
            <a:r>
              <a:rPr lang="zh-TW" altLang="en-US" sz="3600" b="1" smtClean="0">
                <a:latin typeface="新細明體"/>
                <a:ea typeface="新細明體"/>
              </a:rPr>
              <a:t>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這時，有對夫妻看到巴爾納伯慷慨的作為，也很希望像他一樣</a:t>
            </a:r>
            <a:r>
              <a:rPr lang="zh-TW" altLang="en-US" sz="3600" b="1" smtClean="0">
                <a:latin typeface="新細明體"/>
                <a:ea typeface="新細明體"/>
              </a:rPr>
              <a:t>，也變賣</a:t>
            </a:r>
            <a:r>
              <a:rPr lang="zh-TW" altLang="en-US" sz="3600" b="1">
                <a:latin typeface="新細明體"/>
                <a:ea typeface="新細明體"/>
              </a:rPr>
              <a:t>了田地，只是他們捨不得將變賣所得的錢統統捐出，私底下留了一筆。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沒想到，先生阿納尼雅興沖沖的拿著錢給宗徒時，伯多祿提醒他：「阿納尼雅，田地不賣是你的，賣了的錢也是你的，要不要捐也由你自己決定，一切要出於心甘情願，不必勉強。」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阿納尼雅聽了，不但沒有據實以告，還欺騙伯多祿自己是捐出了所有的錢，說完便倒在地上斷了氣。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這段聖言中，我們很清楚的看到，伯多祿不希望大家只是盲目的以為，一定要捐得越多越好，或是將奉獻誤解為是要討天主的歡心。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願意捐出自己所有的給教會，固然是慷慨的作為，但重要的是要出於心甘情願，而不是為了博得別人的讚賞。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若只是為了賺得外在的虛榮而有所隱瞞，這樣的奉獻不但得不到天主的讚賞，反而會讓自己付出慘痛的代價。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天父爸爸雖然這麼愛我們，但從來不勉強我們愛祂，更不會要求我們心不甘情不願的，交出自己所有的來贏得祂的歡心。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最令人遺憾的是，阿納尼雅的妻子撒斐辣，竟然也和自己的丈夫一樣的想法與作法，都是想用瞞騙的方式來取得別人的讚賞。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小路的故事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伯多祿還特別再給她一次</a:t>
            </a:r>
            <a:r>
              <a:rPr lang="zh-TW" altLang="en-US" sz="3600" b="1" smtClean="0">
                <a:latin typeface="新細明體"/>
                <a:ea typeface="新細明體"/>
              </a:rPr>
              <a:t>機會，但撒</a:t>
            </a:r>
            <a:r>
              <a:rPr lang="zh-TW" altLang="en-US" sz="3600" b="1">
                <a:latin typeface="新細明體"/>
                <a:ea typeface="新細明體"/>
              </a:rPr>
              <a:t>斐</a:t>
            </a:r>
            <a:r>
              <a:rPr lang="zh-TW" altLang="en-US" sz="3600" b="1" smtClean="0">
                <a:latin typeface="新細明體"/>
                <a:ea typeface="新細明體"/>
              </a:rPr>
              <a:t>辣還是</a:t>
            </a:r>
            <a:r>
              <a:rPr lang="zh-TW" altLang="en-US" sz="3600" b="1">
                <a:latin typeface="新細明體"/>
                <a:ea typeface="新細明體"/>
              </a:rPr>
              <a:t>大言不慚的說：「是的，我們都是心甘情願的！」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3304349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伯多祿看了看她，只能大嘆一口氣：「你們夫妻為什麼要共同計謀欺騙天主呢？」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7504034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阿納尼雅夫妻在宗徒和眾人面前，因故意隱瞞實情害自己丟了性命的事，雖然引起大家的害怕，很快的將事情傳開，但也讓眾人從此真正明白，奉獻一定要出於心甘情願。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21329387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教會的發展固然需要大家共同努力，但千萬不要為了博得他人的讚賞，而做出任何欺騙人，或欺騙天主的作為。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33234186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宗徒們帶領的初期教會，大家都可以一心一意、共有共享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阿納尼雅賣掉了田，卻要隱瞞伯多祿留下一部分的錢？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阿納尼雅想保留一部分賣田地的錢，他的太太卻沒有阻止他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伯多祿問阿納尼雅是否是心甘情願的捐出所有的錢時，他要欺騙伯多祿？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阿</a:t>
            </a:r>
            <a:r>
              <a:rPr lang="zh-TW" altLang="en-US" sz="3600" b="1">
                <a:latin typeface="新細明體"/>
                <a:ea typeface="新細明體"/>
              </a:rPr>
              <a:t>納尼雅騙伯多祿說自己是心甘情願捐出所有的錢，這樣做是對的嗎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阿納尼雅要冒險欺騙天主，只為了表明自己是心甘情願捐出了所有的錢？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阿</a:t>
            </a:r>
            <a:r>
              <a:rPr lang="zh-TW" altLang="en-US" sz="3600" b="1">
                <a:latin typeface="新細明體"/>
                <a:ea typeface="新細明體"/>
              </a:rPr>
              <a:t>納尼雅賣了田，既然想保留一部分的錢，為什麼不坦白跟伯多祿說呢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阿納尼雅故意欺騙天主，會有這麼嚴重的後果？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伯多祿要再一次提醒撒斐辣，是不是心甘情願捐出所有的錢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阿</a:t>
            </a:r>
            <a:r>
              <a:rPr lang="zh-TW" altLang="en-US" sz="3600" b="1">
                <a:latin typeface="新細明體"/>
                <a:ea typeface="新細明體"/>
              </a:rPr>
              <a:t>納尼雅夫妻因沒有誠實而猝死，這樣是很冤枉還是罪有應得？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天主是這麼的愛我們，卻從來不勉強我們愛祂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像</a:t>
            </a:r>
            <a:r>
              <a:rPr lang="zh-TW" altLang="en-US" sz="3600" b="1">
                <a:latin typeface="新細明體"/>
                <a:ea typeface="新細明體"/>
              </a:rPr>
              <a:t>阿納尼雅夫妻這樣虛有其表的奉獻，會得到天主的賞報嗎？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孩子們，小路聽了神父的話，馬上採取行動，雖然都只是一些日常的小事，但是他的內心特別感到開心，他知道他所做的一切，都是為了愛耶穌而做。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「伯多祿說：</a:t>
            </a:r>
            <a:r>
              <a:rPr lang="en-US" altLang="zh-TW" sz="3600" b="1"/>
              <a:t>『</a:t>
            </a:r>
            <a:r>
              <a:rPr lang="zh-TW" altLang="en-US" sz="3600" b="1"/>
              <a:t>你不是欺騙人，而是欺騙天主！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5,4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馬克的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孩子們，馬克以為自己可以獨吞那筆錢沒有人會知道，哪曉得馬上有了報應。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在生活中，當我們遇到這樣的誘惑時，千萬要記得不要有貪念，更不要以為自己做的事沒有人會知道，以免像馬克和阿納尼雅夫妻一樣，給自己招來不幸的後果。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生活中，我可以做些什麼，來幫助自己在面對誘惑時，要真誠以對、切勿造假？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64208089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27687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孩子們，阿納尼雅夫妻和馬克，都誤以為自己做的事沒有人會知道，表面上好像是在做討天主歡心的事，事實上卻心懷鬼胎。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我們雖然年紀還小，能做的並不多，也要告訴自己不管做任何事，一定要出於真誠和心甘情願，不要做虛假的表面工夫，或是說的和做的</a:t>
            </a:r>
            <a:r>
              <a:rPr lang="zh-TW" altLang="en-US" sz="3600" b="1" smtClean="0"/>
              <a:t>不一樣。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最重要的只有一個，天主要看的是我們的內心，出於心甘情願、真誠以對的，必獲得天主的讚賞。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0252985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生活中，我們可以做些什麼，像小路一樣，為了愛耶穌，為自己身旁的近人做些日常的小事？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49289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親愛的主耶穌，謝謝祢今天教導我們明白，要以真誠的行動關懷別人，不做虛假的表面工夫，更不要為了博取別人的讚美，做出任何虛假的</a:t>
            </a:r>
            <a:r>
              <a:rPr lang="zh-TW" altLang="en-US" sz="3600" b="1" smtClean="0"/>
              <a:t>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求祢常常在生活中，幫助我們有一顆慷慨的心，看到別人有需要時，都樂意伸出援手。這樣的祈求是奉祢的名，阿們。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86631458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16732" y="2819837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宗徒為專務宣講</a:t>
            </a:r>
            <a:r>
              <a:rPr lang="zh-TW" altLang="en-US" sz="6000" b="1" smtClean="0">
                <a:ea typeface="Microsoft JhengHei Light" panose="020b0304030504040204"/>
              </a:rPr>
              <a:t>福音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特選</a:t>
            </a:r>
            <a:r>
              <a:rPr lang="zh-TW" altLang="en-US" sz="6000" b="1">
                <a:ea typeface="Microsoft JhengHei Light" panose="020b0304030504040204"/>
              </a:rPr>
              <a:t>立執事輔佐在側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115616" y="1988840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主耶穌，感謝祢、讚美祢，今天我們又聚在一起聽祢的教導，求祢陪在我們身邊，當我們分心時提醒我們、疲倦時鼓舞我們，認真將所學的分享給更多的人。我們這樣祈求是奉祢的名，阿們。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6,1</a:t>
            </a:r>
            <a:r>
              <a:rPr lang="zh-TW" altLang="en-US" sz="3600" b="1"/>
              <a:t>～</a:t>
            </a:r>
            <a:r>
              <a:rPr lang="en-US" altLang="zh-TW" sz="3600" b="1"/>
              <a:t>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孩子們，你們聽過「魚與熊掌」的故事嗎？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你們生活中有遇過這種分身乏術的情況嗎？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小活動──魚與熊掌難兼顧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有時候就是不能一心二用，看起來很簡單的一件事，只是畫個圖形而已，初期教會在發展時，宗徒們也遇到了相同的</a:t>
            </a:r>
            <a:r>
              <a:rPr lang="zh-TW" altLang="en-US" sz="3600" b="1" smtClean="0"/>
              <a:t>難題。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我們要來看看他們是怎麼處理的。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16,13</a:t>
            </a:r>
            <a:r>
              <a:rPr lang="zh-TW" altLang="en-US" sz="3600" b="1"/>
              <a:t>～</a:t>
            </a:r>
            <a:r>
              <a:rPr lang="en-US" altLang="zh-TW" sz="3600" b="1"/>
              <a:t>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孩子們，耶穌升天後，宗徒們起初是非常害怕、躲躲藏藏，直到聖神降臨在他們身上後，他們有了改變，變得既堅定又勇敢。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不但四處公開宣講耶穌福音，即使</a:t>
            </a:r>
            <a:r>
              <a:rPr lang="zh-TW" altLang="en-US" sz="3600" b="1" smtClean="0"/>
              <a:t>受到迫害也</a:t>
            </a:r>
            <a:r>
              <a:rPr lang="zh-TW" altLang="en-US" sz="3600" b="1"/>
              <a:t>毫不畏縮，仍然大膽</a:t>
            </a:r>
            <a:r>
              <a:rPr lang="zh-TW" altLang="en-US" sz="3600" b="1" smtClean="0"/>
              <a:t>宣講，</a:t>
            </a:r>
            <a:r>
              <a:rPr lang="zh-TW" altLang="en-US" sz="3600" b="1"/>
              <a:t>雖</a:t>
            </a:r>
            <a:r>
              <a:rPr lang="zh-TW" altLang="en-US" sz="3600" b="1" smtClean="0"/>
              <a:t>受到無情的拷打，但可以為了福音而受苦，</a:t>
            </a:r>
            <a:r>
              <a:rPr lang="zh-TW" altLang="en-US" sz="3600" b="1"/>
              <a:t>宗徒們都感到十分</a:t>
            </a:r>
            <a:r>
              <a:rPr lang="zh-TW" altLang="en-US" sz="3600" b="1" smtClean="0"/>
              <a:t>光榮。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宗徒們一方面要面對各種考驗勇敢宣講耶穌福音，另一方面又要照顧、關懷眾人，有病痛的，宗徒們會以耶穌的名醫治他們，生活上需要照顧的，也設法給予妥善照料。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眾人看到宗徒們全心全意付出，都樂意慷慨解囊，有田地、有房子的，也變賣了全部捐出，交由宗徒們依各人所需分配，讓大家在福音精神下共有共享，無所欠缺。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受到宗徒們感召，越來越多的人加入教會，看到有這麼多人願意信從耶穌，宗徒都十分欣喜，但也感受到負擔越來越沉重。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由於需要照顧的人越來越多，宗徒們逐漸意識到工作的繁重與吃不消，也開始出現許多抱怨</a:t>
            </a:r>
            <a:r>
              <a:rPr lang="zh-TW" altLang="en-US" sz="3600" b="1" smtClean="0">
                <a:latin typeface="新細明體"/>
                <a:ea typeface="新細明體"/>
              </a:rPr>
              <a:t>，常有人沒</a:t>
            </a:r>
            <a:r>
              <a:rPr lang="zh-TW" altLang="en-US" sz="3600" b="1">
                <a:latin typeface="新細明體"/>
                <a:ea typeface="新細明體"/>
              </a:rPr>
              <a:t>受到該有的照顧。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為此，宗徒們十分困擾，為了不讓任何人覺得是被忽視的，宗徒們共聚一堂、全心祈禱，祈求聖神的幫助。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經過仔細分辨，宗徒們看到眼前的工作有兩大部分，第一是宣講耶穌福音，第二是照料信徒生活所需，這兩部分的工作都同樣重要、缺一不可。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宗徒們也體會到，如果可以將第二部分的工作，交給其他合適的人幫忙，宗徒們便可專心做第一部分的</a:t>
            </a:r>
            <a:r>
              <a:rPr lang="zh-TW" altLang="en-US" sz="3600" b="1" smtClean="0">
                <a:latin typeface="新細明體"/>
                <a:ea typeface="新細明體"/>
              </a:rPr>
              <a:t>工作。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宗徒們便召集所有門徒，並選出七位，宗徒</a:t>
            </a:r>
            <a:r>
              <a:rPr lang="zh-TW" altLang="en-US" sz="3600" b="1" smtClean="0">
                <a:latin typeface="新細明體"/>
                <a:ea typeface="新細明體"/>
              </a:rPr>
              <a:t>們一一</a:t>
            </a:r>
            <a:r>
              <a:rPr lang="zh-TW" altLang="en-US" sz="3600" b="1">
                <a:latin typeface="新細明體"/>
                <a:ea typeface="新細明體"/>
              </a:rPr>
              <a:t>為他們祈禱、覆手，正式委派他們為教會的「執事」，協助宗徒們共同承擔推動教會發展的責任。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78092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孩子</a:t>
            </a:r>
            <a:r>
              <a:rPr lang="zh-TW" altLang="en-US" sz="3600" b="1"/>
              <a:t>們，耶穌在宣講天國福音時，立了宗徒伯多祿為教會的磐石，將宣講福音的使命交給了他和所有的宗徒們。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這段聖言中，我們看到宗徒們在遇到困惑，不知道該如何是好時，他們做的第一件事是祈禱，祈求聖神帶領。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其次，他們做的是分辨，所有宗徒共聚一堂，集思廣益，在聖神帶領下，找出最好的解決辦法。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門徒</a:t>
            </a:r>
            <a:r>
              <a:rPr lang="zh-TW" altLang="en-US" sz="3600" b="1">
                <a:latin typeface="新細明體"/>
                <a:ea typeface="新細明體"/>
              </a:rPr>
              <a:t>們選派了這七位「執事」在旁輔佐，不但讓宗徒們不再分身乏術，可以專務祈禱和宣講福音，也讓有能力的門徒共同參與教會，各司其職，照顧更多需要關懷的人。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3304349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有了七位「執事」的投入，初期</a:t>
            </a:r>
            <a:r>
              <a:rPr lang="zh-TW" altLang="en-US" sz="3600" b="1" smtClean="0">
                <a:latin typeface="新細明體"/>
                <a:ea typeface="新細明體"/>
              </a:rPr>
              <a:t>教會的</a:t>
            </a:r>
            <a:r>
              <a:rPr lang="zh-TW" altLang="en-US" sz="3600" b="1">
                <a:latin typeface="新細明體"/>
                <a:ea typeface="新細明體"/>
              </a:rPr>
              <a:t>推動</a:t>
            </a:r>
            <a:r>
              <a:rPr lang="zh-TW" altLang="en-US" sz="3600" b="1" smtClean="0">
                <a:latin typeface="新細明體"/>
                <a:ea typeface="新細明體"/>
              </a:rPr>
              <a:t>工作變得更</a:t>
            </a:r>
            <a:r>
              <a:rPr lang="zh-TW" altLang="en-US" sz="3600" b="1">
                <a:latin typeface="新細明體"/>
                <a:ea typeface="新細明體"/>
              </a:rPr>
              <a:t>順暢，越來越多的人願意信從</a:t>
            </a:r>
            <a:r>
              <a:rPr lang="zh-TW" altLang="en-US" sz="3600" b="1" smtClean="0">
                <a:latin typeface="新細明體"/>
                <a:ea typeface="新細明體"/>
              </a:rPr>
              <a:t>福音、加入</a:t>
            </a:r>
            <a:r>
              <a:rPr lang="zh-TW" altLang="en-US" sz="3600" b="1">
                <a:latin typeface="新細明體"/>
                <a:ea typeface="新細明體"/>
              </a:rPr>
              <a:t>教會，宗徒們不再為繁瑣的事務所羈絆，可以全心全意宣講耶穌福音、專務祈禱、傳揚天主的愛。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7504034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初期</a:t>
            </a:r>
            <a:r>
              <a:rPr lang="zh-TW" altLang="en-US" sz="3600" b="1">
                <a:latin typeface="新細明體"/>
                <a:ea typeface="新細明體"/>
              </a:rPr>
              <a:t>教會發展時，宗徒們曾遭遇哪些困難與考驗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宗徒們會感受到負擔越來越沉重快吃不消？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宗徒們感受到負擔越來越沉重快吃不消時，他們做了什麼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宗徒們經過祈禱分辨後，他們決定要選派門徒一起來幫忙？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徒們決定選派門徒一起來幫忙，這是個好主意還是壞主意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徒們從門徒中一共選派了幾位門徒，來幫忙推動工作？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徒們選來幫忙的這幾位門徒，都具備了哪些特質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宗徒們要特別在眾人前，為這七位選派的「執事」祈禱和覆手？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宗徒們要將照料信徒生活所需的工作，交給這七位選派的「執事」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宗徒們遇到困難不知如何是好時，一定要做祈禱和分辨？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</a:t>
            </a:r>
            <a:r>
              <a:rPr lang="zh-TW" altLang="en-US" sz="3600" b="1" smtClean="0"/>
              <a:t>穌</a:t>
            </a:r>
            <a:r>
              <a:rPr lang="zh-TW" altLang="en-US" sz="3600" b="1"/>
              <a:t>也特別勉勵他們，一定要同心協力、互相團結，共同將耶穌的福音傳遍各角落。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宗徒們祈禱分辨後，認為他們首要的工作應該是宣講耶穌福音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遇到困難不知如何是好時，會做祈禱和分辨求聖神的帶領嗎？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「宗徒們對門徒說：</a:t>
            </a:r>
            <a:r>
              <a:rPr lang="en-US" altLang="zh-TW" sz="3600" b="1"/>
              <a:t>『</a:t>
            </a:r>
            <a:r>
              <a:rPr lang="zh-TW" altLang="en-US" sz="3600" b="1"/>
              <a:t>我們該當專務祈禱，並為耶穌的真道服務！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6,4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發生在法國</a:t>
            </a:r>
            <a:r>
              <a:rPr lang="zh-TW" altLang="en-US" sz="6000" b="1" smtClean="0">
                <a:latin typeface="新細明體"/>
                <a:ea typeface="新細明體"/>
              </a:rPr>
              <a:t>小鎮</a:t>
            </a:r>
            <a:endParaRPr lang="en-US" altLang="zh-TW" sz="6000" b="1" smtClean="0">
              <a:latin typeface="新細明體"/>
              <a:ea typeface="新細明體"/>
            </a:endParaRPr>
          </a:p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</a:t>
            </a:r>
            <a:r>
              <a:rPr lang="zh-TW" altLang="en-US" sz="3600" b="1" smtClean="0"/>
              <a:t>，亨利</a:t>
            </a:r>
            <a:r>
              <a:rPr lang="zh-TW" altLang="en-US" sz="3600" b="1"/>
              <a:t>雖然不像老闆娘賺那麼多錢，卻很清楚自己為什麼要留在故鄉，他認為這是他最大的幸福，不像老闆娘，為了賺錢遠離家鄉和親人，卻天天思念他們。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在生活中，我們也需要有這樣的智慧懂得分辨，幫助自己看清楚自己真正的需要。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生活中，我們可以做些什麼，來幫助自己學習做分辨，看到自己真正的需要？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64208089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孩子們，從初期教會宗徒們身上，我們看到了祈禱和分辨的重要，這是一件很重要的事，卻常被忽略，宗徒們也是有人抱怨了才發現問題，靜下心來共聚一堂做分辨。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生活中，我們非常需要做祈禱和分辨，這不是靠人的聰明和才智，還要依靠聖神帶領，也要謙卑的請教別人，多聽不同的意見、集思廣益。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因著宗徒們的努力，和教會數千年許多人的付出，我們也很幸運的成為天父的子女，我們也要在生活中，共同將耶穌的福音，分享給更多的人。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492896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親愛的主耶穌，謝謝祢今天教導我們明瞭祈禱和分辨的重要，當我們有困惑時，我們會記得依靠聖神的</a:t>
            </a:r>
            <a:r>
              <a:rPr lang="zh-TW" altLang="en-US" sz="3600" b="1" smtClean="0"/>
              <a:t>帶領。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求祢也幫助我們在生活中，全心跟隨祢，慷慨的為教會服務，將天主的愛分享給更多的人。我們這樣的祈求是奉祢的名，阿們。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86631458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619672" y="2492896"/>
            <a:ext cx="783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斯德望在公議</a:t>
            </a:r>
            <a:r>
              <a:rPr lang="zh-TW" altLang="en-US" sz="6000" b="1" smtClean="0">
                <a:ea typeface="Microsoft JhengHei Light" panose="020b0304030504040204"/>
              </a:rPr>
              <a:t>會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勇敢</a:t>
            </a:r>
            <a:r>
              <a:rPr lang="zh-TW" altLang="en-US" sz="6000" b="1">
                <a:ea typeface="Microsoft JhengHei Light" panose="020b0304030504040204"/>
              </a:rPr>
              <a:t>為信仰</a:t>
            </a:r>
            <a:r>
              <a:rPr lang="zh-TW" altLang="en-US" sz="6000" b="1" smtClean="0">
                <a:ea typeface="Microsoft JhengHei Light" panose="020b0304030504040204"/>
              </a:rPr>
              <a:t>作證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受害</a:t>
            </a:r>
            <a:r>
              <a:rPr lang="zh-TW" altLang="en-US" sz="6000" b="1">
                <a:ea typeface="Microsoft JhengHei Light" panose="020b0304030504040204"/>
              </a:rPr>
              <a:t>殉道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718556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主耶穌，謝謝祢一直在生活中帶領我們，保護我們平安度過每一天，求祢派遣聖神來到我們當中，幫助我們藉著課堂的學習，更加體驗到祢對我們的愛，緊緊的跟隨祢。以上所求是因祢的名，阿們。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6,8</a:t>
            </a:r>
            <a:r>
              <a:rPr lang="zh-TW" altLang="en-US" sz="3600" b="1"/>
              <a:t>～</a:t>
            </a:r>
            <a:r>
              <a:rPr lang="en-US" altLang="zh-TW" sz="3600" b="1"/>
              <a:t>7,60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孩子們，你們有比較要好的同學嗎？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你們會常和比較要好的同學玩嗎？你們一起玩時都很快樂嗎？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是也會有一些小口角或小摩擦呢？若碰到了小口角，你們會怎麼做呢？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是互相體諒一下就過去了，還是會變成爭吵、或是乾脆不說話呢？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46243274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78092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親愛的主耶穌，謝謝祢為我們帶來了天父的愛與慈悲，也立了伯多祿為教會的磐石，將祢的福音傳遍世界各</a:t>
            </a:r>
            <a:r>
              <a:rPr lang="zh-TW" altLang="en-US" sz="3600" b="1" smtClean="0"/>
              <a:t>角落。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你們會為了發生口角互不相讓，而彼此怪來怪去嗎？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96489806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小活動──我哪裡疏忽了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希望我們都能多注意到一些自己的疏忽，以減少相互間的責怪，但如果碰到是故意要挑釁時該怎麼辦呢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我們要來看看，聖經裡的斯德望是怎麼面對這樣的挑釁。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孩子們，耶穌完成天父派遣祂的使命回到天父那裡後，宗徒們在祈禱中，體驗到天主聖神的臨在，開始勇敢的宣講耶穌福音。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宗徒們以耶路撒冷聖城為中心，</a:t>
            </a:r>
            <a:r>
              <a:rPr lang="zh-TW" altLang="en-US" sz="3600" b="1" smtClean="0"/>
              <a:t>每天挨家挨戶</a:t>
            </a:r>
            <a:r>
              <a:rPr lang="zh-TW" altLang="en-US" sz="3600" b="1"/>
              <a:t>宣講福音、行擘餅禮和共同祈禱，也以耶穌的名醫治病人，行了無數奇蹟，每天都有越來越多的人信從耶穌受洗，天主的聖教會不斷的</a:t>
            </a:r>
            <a:r>
              <a:rPr lang="zh-TW" altLang="en-US" sz="3600" b="1" smtClean="0"/>
              <a:t>擴展。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</a:t>
            </a:r>
            <a:r>
              <a:rPr lang="zh-TW" altLang="en-US" sz="3600" b="1" smtClean="0">
                <a:latin typeface="新細明體"/>
                <a:ea typeface="新細明體"/>
              </a:rPr>
              <a:t>徒</a:t>
            </a:r>
            <a:r>
              <a:rPr lang="zh-TW" altLang="en-US" sz="3600" b="1">
                <a:latin typeface="新細明體"/>
                <a:ea typeface="新細明體"/>
              </a:rPr>
              <a:t>只有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 smtClean="0">
                <a:latin typeface="新細明體"/>
                <a:ea typeface="新細明體"/>
              </a:rPr>
              <a:t>位，每天卻有</a:t>
            </a:r>
            <a:r>
              <a:rPr lang="zh-TW" altLang="en-US" sz="3600" b="1">
                <a:latin typeface="新細明體"/>
                <a:ea typeface="新細明體"/>
              </a:rPr>
              <a:t>做不完的事</a:t>
            </a:r>
            <a:r>
              <a:rPr lang="zh-TW" altLang="en-US" sz="3600" b="1" smtClean="0">
                <a:latin typeface="新細明體"/>
                <a:ea typeface="新細明體"/>
              </a:rPr>
              <a:t>，為了</a:t>
            </a:r>
            <a:r>
              <a:rPr lang="zh-TW" altLang="en-US" sz="3600" b="1">
                <a:latin typeface="新細明體"/>
                <a:ea typeface="新細明體"/>
              </a:rPr>
              <a:t>專心宣講福音</a:t>
            </a:r>
            <a:r>
              <a:rPr lang="zh-TW" altLang="en-US" sz="3600" b="1" smtClean="0">
                <a:latin typeface="新細明體"/>
                <a:ea typeface="新細明體"/>
              </a:rPr>
              <a:t>，宗</a:t>
            </a:r>
            <a:r>
              <a:rPr lang="zh-TW" altLang="en-US" sz="3600" b="1">
                <a:latin typeface="新細明體"/>
                <a:ea typeface="新細明體"/>
              </a:rPr>
              <a:t>徒</a:t>
            </a:r>
            <a:r>
              <a:rPr lang="zh-TW" altLang="en-US" sz="3600" b="1" smtClean="0">
                <a:latin typeface="新細明體"/>
                <a:ea typeface="新細明體"/>
              </a:rPr>
              <a:t>們經過</a:t>
            </a:r>
            <a:r>
              <a:rPr lang="zh-TW" altLang="en-US" sz="3600" b="1">
                <a:latin typeface="新細明體"/>
                <a:ea typeface="新細明體"/>
              </a:rPr>
              <a:t>祈禱分辨</a:t>
            </a:r>
            <a:r>
              <a:rPr lang="zh-TW" altLang="en-US" sz="3600" b="1" smtClean="0">
                <a:latin typeface="新細明體"/>
                <a:ea typeface="新細明體"/>
              </a:rPr>
              <a:t>後，從</a:t>
            </a:r>
            <a:r>
              <a:rPr lang="zh-TW" altLang="en-US" sz="3600" b="1">
                <a:latin typeface="新細明體"/>
                <a:ea typeface="新細明體"/>
              </a:rPr>
              <a:t>門徒中挑選了七</a:t>
            </a:r>
            <a:r>
              <a:rPr lang="zh-TW" altLang="en-US" sz="3600" b="1" smtClean="0">
                <a:latin typeface="新細明體"/>
                <a:ea typeface="新細明體"/>
              </a:rPr>
              <a:t>位執事，協助他們分擔教會的管理事務。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而其中一位執事是斯德望。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這段聖言裡，我們可以很清楚的看到斯德望是一位充滿聖神的門徒，他雖然不是宗徒之一，但他和宗徒一樣，也為百姓行了許多奇蹟。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他面對長老、經師的刁難</a:t>
            </a:r>
            <a:r>
              <a:rPr lang="zh-TW" altLang="en-US" sz="3600" b="1" smtClean="0">
                <a:latin typeface="新細明體"/>
                <a:ea typeface="新細明體"/>
              </a:rPr>
              <a:t>時毫不畏懼，依然勇敢的為</a:t>
            </a:r>
            <a:r>
              <a:rPr lang="zh-TW" altLang="en-US" sz="3600" b="1">
                <a:latin typeface="新細明體"/>
                <a:ea typeface="新細明體"/>
              </a:rPr>
              <a:t>耶穌作證</a:t>
            </a:r>
            <a:r>
              <a:rPr lang="zh-TW" altLang="en-US" sz="3600" b="1" smtClean="0">
                <a:latin typeface="新細明體"/>
                <a:ea typeface="新細明體"/>
              </a:rPr>
              <a:t>，他完整述說</a:t>
            </a:r>
            <a:r>
              <a:rPr lang="zh-TW" altLang="en-US" sz="3600" b="1">
                <a:latin typeface="新細明體"/>
                <a:ea typeface="新細明體"/>
              </a:rPr>
              <a:t>耶穌為眾人帶來的救恩與福音，使得對方惱羞成怒，非置他於死不可。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沒想到，面對生死存亡的關頭，他更是從容以對，臨死前還效法耶穌，為殺害自己的人祈禱「主啊，不要向他們算這罪債」。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求祢幫助我們在生活中，常能跟隨祢的腳步，將父的愛與慈悲分享給四周的近人。以上所求是奉祢的名，阿們。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78429180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在斯德望身上，我們看到了聖神一直和他在</a:t>
            </a:r>
            <a:r>
              <a:rPr lang="zh-TW" altLang="en-US" sz="3600" b="1" smtClean="0">
                <a:latin typeface="新細明體"/>
                <a:ea typeface="新細明體"/>
              </a:rPr>
              <a:t>一起，給予他信心和勇氣。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長老對付他的手段和對付</a:t>
            </a:r>
            <a:r>
              <a:rPr lang="zh-TW" altLang="en-US" sz="3600" b="1" smtClean="0">
                <a:latin typeface="新細明體"/>
                <a:ea typeface="新細明體"/>
              </a:rPr>
              <a:t>耶穌一模一樣</a:t>
            </a:r>
            <a:r>
              <a:rPr lang="zh-TW" altLang="en-US" sz="3600" b="1">
                <a:latin typeface="新細明體"/>
                <a:ea typeface="新細明體"/>
              </a:rPr>
              <a:t>，先是想用辯論來抓把柄，無法得逞後便找人做偽證陷害，再鼓譟群眾抓人</a:t>
            </a:r>
            <a:r>
              <a:rPr lang="zh-TW" altLang="en-US" sz="3600" b="1" smtClean="0">
                <a:latin typeface="新細明體"/>
                <a:ea typeface="新細明體"/>
              </a:rPr>
              <a:t>，最後得以除掉</a:t>
            </a:r>
            <a:r>
              <a:rPr lang="zh-TW" altLang="en-US" sz="3600" b="1">
                <a:latin typeface="新細明體"/>
                <a:ea typeface="新細明體"/>
              </a:rPr>
              <a:t>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斯德望當然知道這是長老的計謀，想躲也躲不掉的，只能依靠耶穌和聖神，從一開始便已做好心理準備。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聖神也一直與他同在，眾人看他即使面對質問，都充滿「天使的面容」，臨死前斯德望還看見天開了「看見人子站在天主右邊」。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斯德望的勇敢殉道，成了教會初期第一位為福音殉道的門徒。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得知斯</a:t>
            </a:r>
            <a:r>
              <a:rPr lang="zh-TW" altLang="en-US" sz="3600" b="1">
                <a:latin typeface="新細明體"/>
                <a:ea typeface="新細明體"/>
              </a:rPr>
              <a:t>德望的殉道</a:t>
            </a:r>
            <a:r>
              <a:rPr lang="zh-TW" altLang="en-US" sz="3600" b="1" smtClean="0">
                <a:latin typeface="新細明體"/>
                <a:ea typeface="新細明體"/>
              </a:rPr>
              <a:t>，宗</a:t>
            </a:r>
            <a:r>
              <a:rPr lang="zh-TW" altLang="en-US" sz="3600" b="1">
                <a:latin typeface="新細明體"/>
                <a:ea typeface="新細明體"/>
              </a:rPr>
              <a:t>徒</a:t>
            </a:r>
            <a:r>
              <a:rPr lang="zh-TW" altLang="en-US" sz="3600" b="1" smtClean="0">
                <a:latin typeface="新細明體"/>
                <a:ea typeface="新細明體"/>
              </a:rPr>
              <a:t>們感到</a:t>
            </a:r>
            <a:r>
              <a:rPr lang="zh-TW" altLang="en-US" sz="3600" b="1">
                <a:latin typeface="新細明體"/>
                <a:ea typeface="新細明體"/>
              </a:rPr>
              <a:t>十分難過與不捨，但也都知道這只是未來一連串迫害的開始。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耶穌早已經好幾次提醒過</a:t>
            </a:r>
            <a:r>
              <a:rPr lang="zh-TW" altLang="en-US" sz="3600" b="1" smtClean="0">
                <a:latin typeface="新細明體"/>
                <a:ea typeface="新細明體"/>
              </a:rPr>
              <a:t>他們，</a:t>
            </a:r>
            <a:r>
              <a:rPr lang="zh-TW" altLang="en-US" sz="3600" b="1">
                <a:latin typeface="新細明體"/>
                <a:ea typeface="新細明體"/>
              </a:rPr>
              <a:t>在耶穌離去後，長老和經師一定不會放過他們。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3304349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耶穌復活時，</a:t>
            </a:r>
            <a:r>
              <a:rPr lang="zh-TW" altLang="en-US" sz="3600" b="1" smtClean="0">
                <a:latin typeface="新細明體"/>
                <a:ea typeface="新細明體"/>
              </a:rPr>
              <a:t>長老騙</a:t>
            </a:r>
            <a:r>
              <a:rPr lang="zh-TW" altLang="en-US" sz="3600" b="1">
                <a:latin typeface="新細明體"/>
                <a:ea typeface="新細明體"/>
              </a:rPr>
              <a:t>眾人</a:t>
            </a:r>
            <a:r>
              <a:rPr lang="zh-TW" altLang="en-US" sz="3600" b="1" smtClean="0">
                <a:latin typeface="新細明體"/>
                <a:ea typeface="新細明體"/>
              </a:rPr>
              <a:t>說耶穌沒有復活，是</a:t>
            </a:r>
            <a:r>
              <a:rPr lang="zh-TW" altLang="en-US" sz="3600" b="1">
                <a:latin typeface="新細明體"/>
                <a:ea typeface="新細明體"/>
              </a:rPr>
              <a:t>宗徒半夜偷走了耶穌的</a:t>
            </a:r>
            <a:r>
              <a:rPr lang="zh-TW" altLang="en-US" sz="3600" b="1" smtClean="0">
                <a:latin typeface="新細明體"/>
                <a:ea typeface="新細明體"/>
              </a:rPr>
              <a:t>遺體，</a:t>
            </a:r>
            <a:r>
              <a:rPr lang="zh-TW" altLang="en-US" sz="3600" b="1">
                <a:latin typeface="新細明體"/>
                <a:ea typeface="新細明體"/>
              </a:rPr>
              <a:t>如今卻看到宗徒們個個充滿聖神，不但像耶穌一樣，以耶穌的名到處行奇蹟，還天天四處宣講福音，當然會十分害怕。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7504034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尤其是，長老們看到宗徒們宣講福音時，每次都數千人悔改信從耶穌受洗，實在太可怕了，一個耶穌已經讓他們這麼害怕了，以後千千萬萬個耶穌，怎麼辦才好呢？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31364849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升天後宗徒們體驗到聖神的臨在，他們做了什麼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為了</a:t>
            </a:r>
            <a:r>
              <a:rPr lang="zh-TW" altLang="en-US" sz="3600" b="1">
                <a:latin typeface="新細明體"/>
                <a:ea typeface="新細明體"/>
              </a:rPr>
              <a:t>推動聖教會，為什麼宗徒們每天總是有做不完的事？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00708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耶穌留給宗徒的使命～往普世宣講福音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99592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</a:t>
            </a:r>
            <a:r>
              <a:rPr lang="zh-TW" altLang="en-US" sz="3600" b="1">
                <a:latin typeface="新細明體"/>
                <a:ea typeface="新細明體"/>
              </a:rPr>
              <a:t>推動聖教會，當宗徒們發現自己時間與人手不足時，他們做了什麼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宗徒們要從門徒中挑選七位，來幫忙推動聖教會的事務？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斯德望是一位充滿聖神的門徒，他做了什麼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長老和經師要如此刁難的對付斯德望？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斯德望明知道是長老故意設計要迫害他，卻毫不畏懼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斯</a:t>
            </a:r>
            <a:r>
              <a:rPr lang="zh-TW" altLang="en-US" sz="3600" b="1">
                <a:latin typeface="新細明體"/>
                <a:ea typeface="新細明體"/>
              </a:rPr>
              <a:t>德望成為教會初期第一位為福音殉道的門徒，是很勇敢還是很可憐？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斯德望的殉道，沒有對當時的教會造成太大的打擊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	</a:t>
            </a:r>
            <a:r>
              <a:rPr lang="zh-TW" altLang="en-US" sz="3600" b="1">
                <a:latin typeface="新細明體"/>
                <a:ea typeface="新細明體"/>
              </a:rPr>
              <a:t>為什麼長老和經師在耶穌離去後，也不想放過宗徒們，處心積慮的要迫害他們？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宗徒們面對長老和經師一再的迫害，卻一點也不害怕恐懼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長老看到宗徒們宣講福音時，每次都會有數千人受洗，而感到十分害怕？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「斯德望跪下大聲呼喊：</a:t>
            </a:r>
            <a:r>
              <a:rPr lang="en-US" altLang="zh-TW" sz="3600" b="1"/>
              <a:t>『</a:t>
            </a:r>
            <a:r>
              <a:rPr lang="zh-TW" altLang="en-US" sz="3600" b="1"/>
              <a:t>主啊，不要向他們算這罪債！說了這話，便為主殉道。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7,60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郗柱子的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819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孩子們，郗柱子雖只是在聽道理準備受洗，卻能全心依靠耶穌，在聖神的帶領下，勇敢為福音殉道。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生活中，我們可以做些什麼，來幫助自己，像郗柱子一樣，勇敢的為福音作證？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64208089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19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孩子們，聖斯德望和聖郗柱子，都勇敢為福音殉道，他們勇敢為耶穌福音作證是我們的榜樣。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我們不一定要和他們一樣殉道，但可以學習他們對耶穌和聖神的全心信賴。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在生活中，我們可以勇敢的和近人分享福音，以行動關懷近人，將天主的愛與慈悲帶給更多的人。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主耶穌，謝謝祢讓我們看到聖斯德望和聖郗柱子的榜樣，求祢派遣聖神幫助我們，在生活中常能信靠耶穌，勇敢的為福音作證。願光榮歸於父及子及聖神，起初如何，今日依然，直到永遠，阿們。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56692" y="24928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掃祿四處捉捕耶穌信徒迫害教會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主耶穌，感謝祢帶領我們來上主日學，求祢派遣聖神幫助我們更認識祢、親近祢、敬愛祢，並在生活中將祢教給我們的福音精神，分享給更多的人，讓他們也能認識祢，體會到祢的愛。奉祢的名祈求，阿們。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8,1</a:t>
            </a:r>
            <a:r>
              <a:rPr lang="zh-TW" altLang="en-US" sz="3600" b="1"/>
              <a:t>～</a:t>
            </a:r>
            <a:r>
              <a:rPr lang="en-US" altLang="zh-TW" sz="3600" b="1"/>
              <a:t>3</a:t>
            </a:r>
            <a:r>
              <a:rPr lang="zh-TW" altLang="en-US" sz="3600" b="1"/>
              <a:t>、</a:t>
            </a:r>
            <a:r>
              <a:rPr lang="en-US" altLang="zh-TW" sz="3600" b="1"/>
              <a:t>22,1</a:t>
            </a:r>
            <a:r>
              <a:rPr lang="zh-TW" altLang="en-US" sz="3600" b="1"/>
              <a:t>～</a:t>
            </a:r>
            <a:r>
              <a:rPr lang="en-US" altLang="zh-TW" sz="3600" b="1"/>
              <a:t>5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孩子們，你們喜歡狗狗嗎？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主耶穌，謝謝祢為所有的人，帶來了天父的愛與慈悲，求祢幫助我們也能在生活中，多利用機會，將父的愛與慈悲分享給身旁的近人，讓更多的人都能成為天父的子女。以上所求是奉祢的名，阿們。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家裡有養狗的請舉手？你們會和狗狗一起玩嗎？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有幫狗狗洗過澡嗎？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你們會幫</a:t>
            </a:r>
            <a:r>
              <a:rPr lang="zh-TW" altLang="en-US" sz="3600" b="1"/>
              <a:t>狗狗取名字嗎？是你們自己取的名字，還是爸媽呢？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46243274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你們覺得要怎麼</a:t>
            </a:r>
            <a:r>
              <a:rPr lang="zh-TW" altLang="en-US" sz="3600" b="1" smtClean="0"/>
              <a:t>保護流浪</a:t>
            </a:r>
            <a:r>
              <a:rPr lang="zh-TW" altLang="en-US" sz="3600" b="1"/>
              <a:t>狗呢？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96489806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小活動──保護流浪狗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狗狗的生命很寶貴需要保護，人的生命更應該</a:t>
            </a:r>
            <a:r>
              <a:rPr lang="zh-TW" altLang="en-US" sz="3600" b="1" smtClean="0"/>
              <a:t>保護。有</a:t>
            </a:r>
            <a:r>
              <a:rPr lang="zh-TW" altLang="en-US" sz="3600" b="1"/>
              <a:t>個叫掃祿的人，在耶穌升天後竟然到處迫害信從耶穌的人，眾人都非常</a:t>
            </a:r>
            <a:r>
              <a:rPr lang="zh-TW" altLang="en-US" sz="3600" b="1" smtClean="0"/>
              <a:t>害怕。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我們要來看看他為什麼要這麼做。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孩子們，耶穌宣講福音時，有個人叫掃祿，從小學習猶太教的教律和神學，非常相信天主會派遣一位救世主默西亞來拯救他們。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當他聽到耶穌在宣講天主的愛與慈悲，還自稱是天主的兒子時，非常不以為然，一位木匠家庭出身的兒子，怎麼可能會是天主的兒子呢？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當耶穌被釘死在十字架後，掃祿更是不相信耶穌是天主的兒子，他相信的天主是一位全能的天主</a:t>
            </a:r>
            <a:r>
              <a:rPr lang="zh-TW" altLang="en-US" sz="3600" b="1" smtClean="0">
                <a:latin typeface="新細明體"/>
                <a:ea typeface="新細明體"/>
              </a:rPr>
              <a:t>，怎麼</a:t>
            </a:r>
            <a:r>
              <a:rPr lang="zh-TW" altLang="en-US" sz="3600" b="1">
                <a:latin typeface="新細明體"/>
                <a:ea typeface="新細明體"/>
              </a:rPr>
              <a:t>可能讓自己的兒子死在十字架上呢？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儘管</a:t>
            </a:r>
            <a:r>
              <a:rPr lang="zh-TW" altLang="en-US" sz="3600" b="1">
                <a:latin typeface="新細明體"/>
                <a:ea typeface="新細明體"/>
              </a:rPr>
              <a:t>很多人到處傳說，被釘死的耶穌又復活了</a:t>
            </a:r>
            <a:r>
              <a:rPr lang="zh-TW" altLang="en-US" sz="3600" b="1" smtClean="0">
                <a:latin typeface="新細明體"/>
                <a:ea typeface="新細明體"/>
              </a:rPr>
              <a:t>，但掃</a:t>
            </a:r>
            <a:r>
              <a:rPr lang="zh-TW" altLang="en-US" sz="3600" b="1">
                <a:latin typeface="新細明體"/>
                <a:ea typeface="新細明體"/>
              </a:rPr>
              <a:t>祿認為，這一定是耶穌的宗徒們編出來的</a:t>
            </a:r>
            <a:r>
              <a:rPr lang="zh-TW" altLang="en-US" sz="3600" b="1" smtClean="0">
                <a:latin typeface="新細明體"/>
                <a:ea typeface="新細明體"/>
              </a:rPr>
              <a:t>故事，</a:t>
            </a:r>
            <a:r>
              <a:rPr lang="zh-TW" altLang="en-US" sz="3600" b="1">
                <a:latin typeface="新細明體"/>
                <a:ea typeface="新細明體"/>
              </a:rPr>
              <a:t>怎麼可以讓他們繼續這樣散播謠言，一定要盡快制止。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28,1</a:t>
            </a:r>
            <a:r>
              <a:rPr lang="zh-TW" altLang="en-US" sz="3600" b="1"/>
              <a:t>～</a:t>
            </a:r>
            <a:r>
              <a:rPr lang="en-US" altLang="zh-TW" sz="3600" b="1"/>
              <a:t>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有次猶太人抓到門徒斯德望在宣講耶穌時</a:t>
            </a:r>
            <a:r>
              <a:rPr lang="zh-TW" altLang="en-US" sz="3600" b="1" smtClean="0">
                <a:latin typeface="新細明體"/>
                <a:ea typeface="新細明體"/>
              </a:rPr>
              <a:t>，掃祿便</a:t>
            </a:r>
            <a:r>
              <a:rPr lang="zh-TW" altLang="en-US" sz="3600" b="1">
                <a:latin typeface="新細明體"/>
                <a:ea typeface="新細明體"/>
              </a:rPr>
              <a:t>鼓動眾人用石頭砸死斯德望。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事後，掃祿特別</a:t>
            </a:r>
            <a:r>
              <a:rPr lang="zh-TW" altLang="en-US" sz="3600" b="1">
                <a:latin typeface="新細明體"/>
                <a:ea typeface="新細明體"/>
              </a:rPr>
              <a:t>去見大司祭，</a:t>
            </a:r>
            <a:r>
              <a:rPr lang="zh-TW" altLang="en-US" sz="3600" b="1" smtClean="0">
                <a:latin typeface="新細明體"/>
                <a:ea typeface="新細明體"/>
              </a:rPr>
              <a:t>請求</a:t>
            </a:r>
            <a:r>
              <a:rPr lang="zh-TW" altLang="en-US" sz="3600" b="1">
                <a:latin typeface="新細明體"/>
                <a:ea typeface="新細明體"/>
              </a:rPr>
              <a:t>給他</a:t>
            </a:r>
            <a:r>
              <a:rPr lang="zh-TW" altLang="en-US" sz="3600" b="1" smtClean="0">
                <a:latin typeface="新細明體"/>
                <a:ea typeface="新細明體"/>
              </a:rPr>
              <a:t>授權逮捕</a:t>
            </a:r>
            <a:r>
              <a:rPr lang="zh-TW" altLang="en-US" sz="3600" b="1">
                <a:latin typeface="新細明體"/>
                <a:ea typeface="新細明體"/>
              </a:rPr>
              <a:t>令</a:t>
            </a:r>
            <a:r>
              <a:rPr lang="zh-TW" altLang="en-US" sz="3600" b="1" smtClean="0">
                <a:latin typeface="新細明體"/>
                <a:ea typeface="新細明體"/>
              </a:rPr>
              <a:t>，凡是</a:t>
            </a:r>
            <a:r>
              <a:rPr lang="zh-TW" altLang="en-US" sz="3600" b="1">
                <a:latin typeface="新細明體"/>
                <a:ea typeface="新細明體"/>
              </a:rPr>
              <a:t>有搜查到跟隨耶穌的人，不管男女一律統統抓起來，送到耶路撒冷關進牢裡，被他抓的人不盡其數。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這段聖言裡，我們很清楚看到，初期教會在耶穌升天後，遇到相當嚴厲的挑戰與考驗，掃祿用盡各種方法迫害教會和信從耶穌的人。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即使如此，在聖神的帶領下，眾人還是信心堅定，宗徒們還是勇敢的宣講福音，信從耶穌受洗的人也沒因此減少，反而越來越多。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掃祿雖然不認為耶穌是天主的兒子，卻萬萬沒想到日後，耶穌會親自召喚他成為向外邦宣講的宗徒。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正當掃祿繼續迫害教會，在他前往大馬士革途中，復活的耶穌向他顯現：「掃祿，掃祿，你為什麼迫害我？」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掃祿完全沒想到耶穌竟然親自向他顯現，也因此信從了</a:t>
            </a:r>
            <a:r>
              <a:rPr lang="zh-TW" altLang="en-US" sz="3600" b="1" smtClean="0">
                <a:latin typeface="新細明體"/>
                <a:ea typeface="新細明體"/>
              </a:rPr>
              <a:t>耶穌，</a:t>
            </a:r>
            <a:r>
              <a:rPr lang="zh-TW" altLang="en-US" sz="3600" b="1">
                <a:latin typeface="新細明體"/>
                <a:ea typeface="新細明體"/>
              </a:rPr>
              <a:t>不再繼續迫害教會，反而挺身為耶穌作證，到處宣講</a:t>
            </a:r>
            <a:r>
              <a:rPr lang="zh-TW" altLang="en-US" sz="3600" b="1" smtClean="0">
                <a:latin typeface="新細明體"/>
                <a:ea typeface="新細明體"/>
              </a:rPr>
              <a:t>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耶穌還特別派遣他往外宣講，掃祿也改用自己羅馬的名字保</a:t>
            </a:r>
            <a:r>
              <a:rPr lang="zh-TW" altLang="en-US" sz="3600" b="1" smtClean="0">
                <a:latin typeface="新細明體"/>
                <a:ea typeface="新細明體"/>
              </a:rPr>
              <a:t>祿，</a:t>
            </a:r>
            <a:r>
              <a:rPr lang="zh-TW" altLang="en-US" sz="3600" b="1">
                <a:latin typeface="新細明體"/>
                <a:ea typeface="新細明體"/>
              </a:rPr>
              <a:t>不管宣講到哪，一樣受到許多迫害，卻始終堅定相信耶穌是天主的兒子。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宣講福音時，保祿為什麼要迫害跟隨耶穌的人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祿不相信耶穌是天主子而迫害跟隨耶穌的人，這樣做是錯的嗎？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孩子們，你們看過高樓大廈嗎？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孩子們，你們看過爸媽在手機上和朋友或家人分享訊息嗎？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初期教會宗徒們知道會受到迫害，卻還是願意跟隨耶穌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有人因為害怕被抓而選擇離開教會，是太懦弱還是信心不夠？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初期</a:t>
            </a:r>
            <a:r>
              <a:rPr lang="zh-TW" altLang="en-US" sz="3600" b="1">
                <a:latin typeface="新細明體"/>
                <a:ea typeface="新細明體"/>
              </a:rPr>
              <a:t>教會時，為什麼反對耶穌的人要這麼嚴厲迫害教會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為了</a:t>
            </a:r>
            <a:r>
              <a:rPr lang="zh-TW" altLang="en-US" sz="3600" b="1">
                <a:latin typeface="新細明體"/>
                <a:ea typeface="新細明體"/>
              </a:rPr>
              <a:t>選擇信從耶穌而受到迫害甚至喪命，值得嗎？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保祿在迫害教會時認為耶穌是個騙子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教會受到這麼多迫害，卻還是有更多人願意信從耶穌？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初期</a:t>
            </a:r>
            <a:r>
              <a:rPr lang="zh-TW" altLang="en-US" sz="3600" b="1">
                <a:latin typeface="新細明體"/>
                <a:ea typeface="新細明體"/>
              </a:rPr>
              <a:t>教會跟隨耶穌的人，他們受到迫害時都不會害怕嗎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初期</a:t>
            </a:r>
            <a:r>
              <a:rPr lang="zh-TW" altLang="en-US" sz="3600" b="1">
                <a:latin typeface="新細明體"/>
                <a:ea typeface="新細明體"/>
              </a:rPr>
              <a:t>教會的人為什麼可以這麼勇敢面對迫害，仍然堅定相信耶穌？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祿為什麼後來會</a:t>
            </a:r>
            <a:r>
              <a:rPr lang="en-US" altLang="zh-TW" sz="3600" b="1">
                <a:latin typeface="新細明體"/>
                <a:ea typeface="新細明體"/>
              </a:rPr>
              <a:t>180</a:t>
            </a:r>
            <a:r>
              <a:rPr lang="zh-TW" altLang="en-US" sz="3600" b="1">
                <a:latin typeface="新細明體"/>
                <a:ea typeface="新細明體"/>
              </a:rPr>
              <a:t>度大轉變而信從耶穌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祿是一個怎麼樣的人？是壞人還是好人？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「保祿說：</a:t>
            </a:r>
            <a:r>
              <a:rPr lang="en-US" altLang="zh-TW" sz="3600" b="1"/>
              <a:t>『</a:t>
            </a:r>
            <a:r>
              <a:rPr lang="zh-TW" altLang="en-US" sz="3600" b="1"/>
              <a:t>我曾迫害過耶穌，直到死地，如今卻願為祂受死。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宗</a:t>
            </a:r>
            <a:r>
              <a:rPr lang="en-US" altLang="zh-TW" sz="3600" b="1"/>
              <a:t>22,4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阿飛的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819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孩子們，選擇自己的宗教信仰是每個人的權利，我們要相互尊重，我們還可以相互學習，從不同的宗教信仰看到天主的愛。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更重要的是接納不同信仰的人，聆聽不一樣的聲音，在生活中以自己的言行為耶穌作證。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64208089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還是你們也用過手機分享訊息呢？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生活中，我們可以做些什麼，來幫助自己以行動表達對不同宗教信仰的尊重？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31280131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1983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孩子們，感謝天主讓我們很幸運的可以選擇自己的信仰，成為天主的兒女。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從保祿的故事中，我們也</a:t>
            </a:r>
            <a:r>
              <a:rPr lang="zh-TW" altLang="en-US" sz="3600" b="1" smtClean="0"/>
              <a:t>學會要</a:t>
            </a:r>
            <a:r>
              <a:rPr lang="zh-TW" altLang="en-US" sz="3600" b="1"/>
              <a:t>相互尊重彼此不同的宗教信仰，在生活中，也常記得為那些因信仰而受到迫害的人</a:t>
            </a:r>
            <a:r>
              <a:rPr lang="zh-TW" altLang="en-US" sz="3600" b="1" smtClean="0"/>
              <a:t>祈禱。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也提醒自己，以好的言行為信仰作證，引領更多人認識天主，獲得天主的愛與慈悲。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仁慈的主耶穌，感謝祢揀選我們成為天父的兒女，求祢保護那些在世界各的，因相信祢而受到迫害的兄弟姐妹，幫助他們早日脫離苦難，繼續堅持他們的信仰，為主</a:t>
            </a:r>
            <a:r>
              <a:rPr lang="zh-TW" altLang="en-US" sz="3600" b="1" smtClean="0"/>
              <a:t>作證。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也求祢幫助我們尊重其他的信仰，並以自己的言行為福音作證。這樣的祈求是奉主耶穌的名，阿們。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996952"/>
            <a:ext cx="9665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>
                <a:ea typeface="Microsoft JhengHei Light" panose="020b0304030504040204"/>
              </a:rPr>
              <a:t>斐理伯在撒瑪黎雅宣講</a:t>
            </a:r>
            <a:r>
              <a:rPr lang="zh-TW" altLang="en-US" sz="5400" b="1" smtClean="0">
                <a:ea typeface="Microsoft JhengHei Light" panose="020b0304030504040204"/>
              </a:rPr>
              <a:t>福音</a:t>
            </a:r>
            <a:endParaRPr lang="en-US" altLang="zh-TW" sz="5400" b="1" smtClean="0">
              <a:ea typeface="Microsoft JhengHei Light" panose="020b0304030504040204"/>
            </a:endParaRPr>
          </a:p>
          <a:p>
            <a:r>
              <a:rPr lang="zh-TW" altLang="en-US" sz="5400" b="1" smtClean="0">
                <a:ea typeface="Microsoft JhengHei Light" panose="020b0304030504040204"/>
              </a:rPr>
              <a:t>引領術士皈依</a:t>
            </a:r>
            <a:endParaRPr lang="zh-TW" altLang="en-US" sz="54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467544" y="219250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主耶穌，感謝祢引領我們來上主日學，求祢派遣聖神與我們同在，幫助我們經由學習更加親近祢、愛祢，好能在生活中，將祢教給我們的福音精神，分享給更多不認識祢的人。以上所求是奉祢的名，阿們。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用手機分享訊息是不是很方便呢？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8,4</a:t>
            </a:r>
            <a:r>
              <a:rPr lang="zh-TW" altLang="en-US" sz="3600" b="1"/>
              <a:t>～</a:t>
            </a:r>
            <a:r>
              <a:rPr lang="en-US" altLang="zh-TW" sz="3600" b="1"/>
              <a:t>13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</a:t>
            </a:r>
            <a:r>
              <a:rPr lang="zh-TW" altLang="en-US" sz="3600" b="1" smtClean="0"/>
              <a:t>你們聽過同學談起自己</a:t>
            </a:r>
            <a:r>
              <a:rPr lang="zh-TW" altLang="en-US" sz="3600" b="1"/>
              <a:t>的宗教信仰嗎？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你們知道同學們都是信什麼宗教嗎？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他們有邀請過你們去看看他們宗教的廟宇或禮拜堂嗎？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3105834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你們的家裡有</a:t>
            </a:r>
            <a:r>
              <a:rPr lang="zh-TW" altLang="en-US" sz="3600" b="1" smtClean="0"/>
              <a:t>長輩信</a:t>
            </a:r>
            <a:r>
              <a:rPr lang="zh-TW" altLang="en-US" sz="3600" b="1"/>
              <a:t>其他的宗教嗎？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46243274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3105834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你們有跟家裡的長輩去過廟宇拜拜嗎？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66826738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去廟裡拜拜和到聖堂看耶穌，你們覺得有什麼不一樣嗎？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96489806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小活動──認識世界各大宗教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除了幾個世界大宗教之外，還有一些是巫術，耶穌那時候也有</a:t>
            </a:r>
            <a:r>
              <a:rPr lang="zh-TW" altLang="en-US" sz="3600" b="1" smtClean="0"/>
              <a:t>巫術。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我們要來看看，有位懂巫術的術士受聖神感動，信從耶穌福音的故事。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孩子們，在人類文明中，各個不同的文化和族群，都有對神明和對鬼魂的敬拜，這些敬拜的儀式，從古至今傳承了有好幾千年。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只是，當你們在傳訊息時，或是爸媽在傳訊息時，會去注意訊息的真假嗎？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99389359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對神明的敬拜主要是分一神論和多神論，一神論相信的是只有一位真正的神明，多神論則是相信神明有好多位，不同的神明分別掌管不同的事務。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基督宗教的信仰是屬於一神論，這個信仰是藉著聖經所記載的，從猶太人的祖先一直傳承下來到耶穌的信仰。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在猶太人的信仰中同時也相信有魔鬼的存在，耶穌在宣講天主的愛與慈悲時，也曾多次遇到有人懇求祂驅</a:t>
            </a:r>
            <a:r>
              <a:rPr lang="zh-TW" altLang="en-US" sz="3600" b="1" smtClean="0">
                <a:latin typeface="新細明體"/>
                <a:ea typeface="新細明體"/>
              </a:rPr>
              <a:t>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耶穌為這些被妖魔</a:t>
            </a:r>
            <a:r>
              <a:rPr lang="zh-TW" altLang="en-US" sz="3600" b="1">
                <a:latin typeface="新細明體"/>
                <a:ea typeface="新細明體"/>
              </a:rPr>
              <a:t>附身所苦的</a:t>
            </a:r>
            <a:r>
              <a:rPr lang="zh-TW" altLang="en-US" sz="3600" b="1" smtClean="0">
                <a:latin typeface="新細明體"/>
                <a:ea typeface="新細明體"/>
              </a:rPr>
              <a:t>人驅除妖魔，</a:t>
            </a:r>
            <a:r>
              <a:rPr lang="zh-TW" altLang="en-US" sz="3600" b="1">
                <a:latin typeface="新細明體"/>
                <a:ea typeface="新細明體"/>
              </a:rPr>
              <a:t>卻受到經師和法利塞人的指責，說耶穌是靠著魔王的能力驅魔。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耶穌也毫不留情</a:t>
            </a:r>
            <a:r>
              <a:rPr lang="zh-TW" altLang="en-US" sz="3600" b="1">
                <a:latin typeface="新細明體"/>
                <a:ea typeface="新細明體"/>
              </a:rPr>
              <a:t>的反駁他們：「你們的子弟不也在做驅魔嗎？你們若指控我是靠著魔王驅魔，那你們的子弟又是靠著誰驅魔呢？」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臨近猶太地區的埃及王朝，則是多神的信仰，在梅瑟帶領以色列人離開埃及來到曠野，天主召喚梅瑟上西乃</a:t>
            </a:r>
            <a:r>
              <a:rPr lang="zh-TW" altLang="en-US" sz="3600" b="1" smtClean="0">
                <a:latin typeface="新細明體"/>
                <a:ea typeface="新細明體"/>
              </a:rPr>
              <a:t>山時</a:t>
            </a:r>
            <a:r>
              <a:rPr lang="zh-TW" altLang="en-US" sz="3600" b="1">
                <a:latin typeface="新細明體"/>
                <a:ea typeface="新細明體"/>
              </a:rPr>
              <a:t>，山下的群眾等不到梅</a:t>
            </a:r>
            <a:r>
              <a:rPr lang="zh-TW" altLang="en-US" sz="3600" b="1" smtClean="0">
                <a:latin typeface="新細明體"/>
                <a:ea typeface="新細明體"/>
              </a:rPr>
              <a:t>瑟，竟然</a:t>
            </a:r>
            <a:r>
              <a:rPr lang="zh-TW" altLang="en-US" sz="3600" b="1">
                <a:latin typeface="新細明體"/>
                <a:ea typeface="新細明體"/>
              </a:rPr>
              <a:t>模仿埃及人用金子造了隻金牛，將金牛當成神拜了</a:t>
            </a:r>
            <a:r>
              <a:rPr lang="zh-TW" altLang="en-US" sz="3600" b="1" smtClean="0">
                <a:latin typeface="新細明體"/>
                <a:ea typeface="新細明體"/>
              </a:rPr>
              <a:t>起來。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梅瑟在和埃及法老王爭取，要帶領族人離開埃及時，也曾面對法老王的刁難，法老王甚至派出自己的王朝術士，要和梅瑟的哥哥亞郎相互鬥法比高下，結果是亞郎靠著天主大能贏了</a:t>
            </a:r>
            <a:r>
              <a:rPr lang="zh-TW" altLang="en-US" sz="3600" b="1" smtClean="0">
                <a:latin typeface="新細明體"/>
                <a:ea typeface="新細明體"/>
              </a:rPr>
              <a:t>術士。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耶穌升天後</a:t>
            </a:r>
            <a:r>
              <a:rPr lang="zh-TW" altLang="en-US" sz="3600" b="1" smtClean="0">
                <a:latin typeface="新細明體"/>
                <a:ea typeface="新細明體"/>
              </a:rPr>
              <a:t>，宗</a:t>
            </a:r>
            <a:r>
              <a:rPr lang="zh-TW" altLang="en-US" sz="3600" b="1">
                <a:latin typeface="新細明體"/>
                <a:ea typeface="新細明體"/>
              </a:rPr>
              <a:t>徒斐理伯接受派遣來到撒瑪黎雅宣講福音，居住在這裡的大多不是猶太人，他們都仔細聆聽宗徒的宣講，受聖神感動，信從了耶穌受洗。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眾人知道宗徒斐理伯可以奉耶穌之名為人治病行奇蹟，帶來許多病人懇求宗徒醫治，斐理伯都一一治癒了他們，包括許多附了魔的人。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這一切連當地的術士看在眼裡，都大為吃驚，也信從了耶穌的福音。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你們覺得可以用什麼方法，來搞清楚或是分辨訊息的真假呢？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58477544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這段聖言裡，我們很清楚看到，即使是原本不相信天主的非猶太人族群，聽到宗徒斐理伯所宣講的福音，也都受聖神感動信從耶穌。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宗徒不但為他們施洗，也看到他們的需求，以耶穌之名為他們治病驅魔，連在當地享有盛名的術士西滿看到他所做的一切，都大為驚訝。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西滿從未看過如此讓人難以置信的奇事，也感受到聖神的臨在，心悅誠服的接受洗禮，跟隨在宗徒身旁，四處宣講耶穌福音。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術士西滿的皈依是最好的見證，天主的愛與慈悲不只是為猶太人而已，</a:t>
            </a:r>
            <a:r>
              <a:rPr lang="zh-TW" altLang="en-US" sz="3600" b="1" smtClean="0">
                <a:latin typeface="新細明體"/>
                <a:ea typeface="新細明體"/>
              </a:rPr>
              <a:t>也是為</a:t>
            </a:r>
            <a:r>
              <a:rPr lang="zh-TW" altLang="en-US" sz="3600" b="1">
                <a:latin typeface="新細明體"/>
                <a:ea typeface="新細明體"/>
              </a:rPr>
              <a:t>普天下每一位渴望認識耶穌福音，得到天主愛與慈悲的</a:t>
            </a:r>
            <a:r>
              <a:rPr lang="zh-TW" altLang="en-US" sz="3600" b="1" smtClean="0">
                <a:latin typeface="新細明體"/>
                <a:ea typeface="新細明體"/>
              </a:rPr>
              <a:t>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23582773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不管是什麼樣的宗教信仰，不管是來自什麼樣的族群，只要願意信從耶穌福音，每個人都可受洗，成為天父的子女。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40923934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即使之前是不同信仰的術士，只要願意打開心胸，接受聖神的感動，邀請聖神的臨在，每個人馬上可以成為新的人。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8688527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隨時可以加入宣講福音的行列，共同為宣講福音來努力，講天主的愛與慈悲，帶給更多還不認識天主的人。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0947899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人類文明中不同的文化和族群，對神明的敬拜主要分哪兩種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基督</a:t>
            </a:r>
            <a:r>
              <a:rPr lang="zh-TW" altLang="en-US" sz="3600" b="1">
                <a:latin typeface="新細明體"/>
                <a:ea typeface="新細明體"/>
              </a:rPr>
              <a:t>宗教的信仰對神明的敬拜為什麼是屬於一神論？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耶穌為</a:t>
            </a:r>
            <a:r>
              <a:rPr lang="zh-TW" altLang="en-US" sz="3600" b="1">
                <a:latin typeface="新細明體"/>
                <a:ea typeface="新細明體"/>
              </a:rPr>
              <a:t>妖魔附身的人驅魔，為什麼會受到經師和法利塞人的指責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瑟帶領以色列人離開埃及進入曠野時，為什麼群眾會敬拜金牛？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小活動──分享訊息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徒斐理伯來到撒瑪黎雅宣講福音，住在那裡的不是猶太人，為什麼他們會信從耶穌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連術士西滿都願意受洗信從耶穌？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西</a:t>
            </a:r>
            <a:r>
              <a:rPr lang="zh-TW" altLang="en-US" sz="3600" b="1">
                <a:latin typeface="新細明體"/>
                <a:ea typeface="新細明體"/>
              </a:rPr>
              <a:t>滿願意受洗信從耶穌，是真心誠意的還是做做樣子而已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不是猶太人的族群也會受聖神感動？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西滿</a:t>
            </a:r>
            <a:r>
              <a:rPr lang="zh-TW" altLang="en-US" sz="3600" b="1" smtClean="0">
                <a:latin typeface="新細明體"/>
                <a:ea typeface="新細明體"/>
              </a:rPr>
              <a:t>對斐</a:t>
            </a:r>
            <a:r>
              <a:rPr lang="zh-TW" altLang="en-US" sz="3600" b="1">
                <a:latin typeface="新細明體"/>
                <a:ea typeface="新細明體"/>
              </a:rPr>
              <a:t>理伯</a:t>
            </a:r>
            <a:r>
              <a:rPr lang="zh-TW" altLang="en-US" sz="3600" b="1" smtClean="0">
                <a:latin typeface="新細明體"/>
                <a:ea typeface="新細明體"/>
              </a:rPr>
              <a:t>所</a:t>
            </a:r>
            <a:r>
              <a:rPr lang="zh-TW" altLang="en-US" sz="3600" b="1">
                <a:latin typeface="新細明體"/>
                <a:ea typeface="新細明體"/>
              </a:rPr>
              <a:t>做的一切感到非常讚嘆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西滿信從耶穌後，會願意跟隨宗徒身旁四處宣講福音？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為什麼只要</a:t>
            </a:r>
            <a:r>
              <a:rPr lang="zh-TW" altLang="en-US" sz="3600" b="1">
                <a:latin typeface="新細明體"/>
                <a:ea typeface="新細明體"/>
              </a:rPr>
              <a:t>願意信從耶穌都可成為天父的子女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即使像西滿這樣的人，都可受聖神感動加入宣講福音的行列？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「眾人都留意斐理伯所講的話，同心合意的聽教，並看到他所行的奇蹟！」（宗</a:t>
            </a:r>
            <a:r>
              <a:rPr lang="en-US" altLang="zh-TW" sz="3600" b="1"/>
              <a:t>8,6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宗敏的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819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孩子們，宗敏長大後回想起小時候看到神父所做的一切，才明白神父就像耶穌一樣，以實際的行動，在每天的生活中愛每一個人。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生活中，我們可以做些什麼，來幫助自己，像神父一樣，以行動愛自己的近人？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31280131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要分享訊息一定要記得先確認</a:t>
            </a:r>
            <a:r>
              <a:rPr lang="zh-TW" altLang="en-US" sz="3600" b="1" smtClean="0"/>
              <a:t>真假。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一項訊息不但是真的、還是一項好訊息，我們一定要多多和近人分享，那便是耶穌已經會我們帶來的福音訊息。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19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孩子們，徒斐理伯到了撒瑪黎雅，看到那裡的需求，便以耶穌之名為他們做了許多事。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如同來到臺灣宣講的神父一樣，他們也以耶穌之名，將天主的愛與慈悲，帶給了生活在臺灣的人。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這就是耶穌所建立的教會，宗徒們一代接一代的，在聖神帶領下，不斷的將耶穌的福音傳遍各角落。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仁慈的耶穌，謝謝祢將天父的愛與慈悲帶給我們，求祢派遣聖神幫助我們，學習宗徒們宣講的精神，在生活中以行動，努力的將福音分享給更多的人。以上祈求是奉祢的名，阿們。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996952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掃祿在大馬士革</a:t>
            </a:r>
            <a:r>
              <a:rPr lang="zh-TW" altLang="en-US" sz="6600" b="1" smtClean="0">
                <a:ea typeface="Microsoft JhengHei Light" panose="020b0304030504040204"/>
              </a:rPr>
              <a:t>途中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蒙</a:t>
            </a:r>
            <a:r>
              <a:rPr lang="zh-TW" altLang="en-US" sz="6600" b="1">
                <a:ea typeface="Microsoft JhengHei Light" panose="020b0304030504040204"/>
              </a:rPr>
              <a:t>主召喚悔改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467544" y="2165955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主耶穌，謝謝祢一直在生活中陪伴我們、愛護我們，還帶領我們來上主日學，求祢現在與我們同在，幫助我們認真學習，聽從老師的教導，越來越愛祢。以上所求是奉祢的名，阿們。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9,1</a:t>
            </a:r>
            <a:r>
              <a:rPr lang="zh-TW" altLang="en-US" sz="3600" b="1"/>
              <a:t>～</a:t>
            </a:r>
            <a:r>
              <a:rPr lang="en-US" altLang="zh-TW" sz="3600" b="1"/>
              <a:t>25</a:t>
            </a:r>
            <a:r>
              <a:rPr lang="zh-TW" altLang="en-US" sz="3600" b="1"/>
              <a:t>、</a:t>
            </a:r>
            <a:r>
              <a:rPr lang="en-US" altLang="zh-TW" sz="3600" b="1"/>
              <a:t>22,1</a:t>
            </a:r>
            <a:r>
              <a:rPr lang="zh-TW" altLang="en-US" sz="3600" b="1"/>
              <a:t>～</a:t>
            </a:r>
            <a:r>
              <a:rPr lang="en-US" altLang="zh-TW" sz="3600" b="1"/>
              <a:t>21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孩子們，老師和爸媽是不是常告訴你們要做個乖孩子？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你們有都照老師和爸媽的意思做嗎？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孩子們，耶穌在完成了天父派遣祂來到世人中間的使命後，天父要迎接祂回去之前，祂最掛念的還是自己所愛的母親和宗徒們。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3105834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你們覺得做乖孩子是件很辛苦的事嗎？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小活動──為什麼要做乖孩子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耶穌那時候有位乖孩子，他做的事是專門抓耶穌的門徒關進牢裡，他為什麼要這麼做</a:t>
            </a:r>
            <a:r>
              <a:rPr lang="zh-TW" altLang="en-US" sz="3600" b="1" smtClean="0"/>
              <a:t>呢。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我們要來看看這位外邦宗徒掃祿的故事。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</a:t>
            </a:r>
            <a:r>
              <a:rPr lang="zh-TW" altLang="en-US" sz="3600" b="1" smtClean="0"/>
              <a:t>，宗</a:t>
            </a:r>
            <a:r>
              <a:rPr lang="zh-TW" altLang="en-US" sz="3600" b="1"/>
              <a:t>徒們積極推動教會發展，四處宣講福音，為信從耶穌的人受洗，也關懷醫治病人、為人驅魔。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84482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那些</a:t>
            </a:r>
            <a:r>
              <a:rPr lang="zh-TW" altLang="en-US" sz="3600" b="1" smtClean="0"/>
              <a:t>原本反對</a:t>
            </a:r>
            <a:r>
              <a:rPr lang="zh-TW" altLang="en-US" sz="3600" b="1"/>
              <a:t>耶穌的</a:t>
            </a:r>
            <a:r>
              <a:rPr lang="zh-TW" altLang="en-US" sz="3600" b="1" smtClean="0"/>
              <a:t>人中，有</a:t>
            </a:r>
            <a:r>
              <a:rPr lang="zh-TW" altLang="en-US" sz="3600" b="1"/>
              <a:t>位名叫掃祿的</a:t>
            </a:r>
            <a:r>
              <a:rPr lang="zh-TW" altLang="en-US" sz="3600" b="1" smtClean="0"/>
              <a:t>，他從小</a:t>
            </a:r>
            <a:r>
              <a:rPr lang="zh-TW" altLang="en-US" sz="3600" b="1"/>
              <a:t>熟悉梅瑟的律法，受過良好的教育，對於自稱為是天主聖子的耶穌，非常不能</a:t>
            </a:r>
            <a:r>
              <a:rPr lang="zh-TW" altLang="en-US" sz="3600" b="1" smtClean="0"/>
              <a:t>認同，也不能接受</a:t>
            </a:r>
            <a:r>
              <a:rPr lang="zh-TW" altLang="en-US" sz="3600" b="1"/>
              <a:t>宗徒</a:t>
            </a:r>
            <a:r>
              <a:rPr lang="zh-TW" altLang="en-US" sz="3600" b="1" smtClean="0"/>
              <a:t>們到處宣講耶穌福音。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</a:t>
            </a:r>
            <a:r>
              <a:rPr lang="zh-TW" altLang="en-US" sz="3600" b="1" smtClean="0">
                <a:latin typeface="新細明體"/>
                <a:ea typeface="新細明體"/>
              </a:rPr>
              <a:t>自告奮勇去</a:t>
            </a:r>
            <a:r>
              <a:rPr lang="zh-TW" altLang="en-US" sz="3600" b="1">
                <a:latin typeface="新細明體"/>
                <a:ea typeface="新細明體"/>
              </a:rPr>
              <a:t>求見大司祭，請他出示證明，好讓他到各地的猶太會堂，追捕這些信從耶穌的人。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但，正當</a:t>
            </a:r>
            <a:r>
              <a:rPr lang="zh-TW" altLang="en-US" sz="3600" b="1">
                <a:latin typeface="新細明體"/>
                <a:ea typeface="新細明體"/>
              </a:rPr>
              <a:t>掃祿在前往大馬士革的途中，耶穌親自出現在他面前，召喚他悔改。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</a:t>
            </a:r>
            <a:r>
              <a:rPr lang="zh-TW" altLang="en-US" sz="3600" b="1" smtClean="0">
                <a:latin typeface="新細明體"/>
                <a:ea typeface="新細明體"/>
              </a:rPr>
              <a:t>，掃</a:t>
            </a:r>
            <a:r>
              <a:rPr lang="zh-TW" altLang="en-US" sz="3600" b="1">
                <a:latin typeface="新細明體"/>
                <a:ea typeface="新細明體"/>
              </a:rPr>
              <a:t>祿受到耶穌召喚時，他並沒有看見耶穌，只看見一道很亮的光芒，還聽到聲音質問他：「掃祿，掃祿，你為什麼迫害我？」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掃祿一見光芒，馬上知道是自己所信的天主顯現的異像，如同天主向梅瑟顯現時一樣。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耶穌為了安慰大家的悲痛與哀傷，也讓他們確切的知道自己已經復活，還多次顯現在他們面前，除了祝福大家平安之外，也親切的和他們</a:t>
            </a:r>
            <a:r>
              <a:rPr lang="zh-TW" altLang="en-US" sz="3600" b="1" smtClean="0"/>
              <a:t>談話。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他跌倒在地：「我主，你是誰？」掃祿還不明白為何天主要質問他「你為什麼迫害我？」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耶穌聽了，知道掃祿並不明白自己做錯了什麼，便直接告訴他：「我就是你所迫害的那個納匝肋人耶穌。」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與掃祿同行的人，都不知道掃祿到底是在和誰說話，他們在現場只看到有光芒，卻完全聽不到聲音。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掃祿一聽到聲音說自己是耶穌，非常吃驚，也不知道該怎麼辦，便繼續問：「我主，我當做什麼才好呢？」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耶穌指示掃祿到了大馬士革時，先去見一位門徒阿納尼雅，便知道接下來該做什麼，耶穌說完話，光芒立即消失，掃祿的眼睛卻什麼也</a:t>
            </a:r>
            <a:r>
              <a:rPr lang="zh-TW" altLang="en-US" sz="3600" b="1" smtClean="0">
                <a:latin typeface="新細明體"/>
                <a:ea typeface="新細明體"/>
              </a:rPr>
              <a:t>看不見</a:t>
            </a:r>
            <a:r>
              <a:rPr lang="zh-TW" altLang="en-US" sz="3600" b="1">
                <a:latin typeface="新細明體"/>
                <a:ea typeface="新細明體"/>
              </a:rPr>
              <a:t>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由於眼睛看不到，掃</a:t>
            </a:r>
            <a:r>
              <a:rPr lang="zh-TW" altLang="en-US" sz="3600" b="1">
                <a:latin typeface="新細明體"/>
                <a:ea typeface="新細明體"/>
              </a:rPr>
              <a:t>祿必須由同行人領路，繼續前往大馬士革。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而在</a:t>
            </a:r>
            <a:r>
              <a:rPr lang="zh-TW" altLang="en-US" sz="3600" b="1">
                <a:latin typeface="新細明體"/>
                <a:ea typeface="新細明體"/>
              </a:rPr>
              <a:t>大馬士革的阿納尼雅一聽到掃祿進城，以為他是要來追捕門徒，十分害怕，幸好得到主的指示，才敢去見掃祿，也為他覆手。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掃祿馬上受聖神感動，有像鱗甲一樣的東西，從他眼睛掉了下來，掃祿便可以看見，也受了洗信從耶穌福音。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23582773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掃祿復明後，立即走進猶太人的會堂，大聲宣講耶穌，聽到的人都十分詫異，不明白原本堅決反對耶穌的人，為何完全改變。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40923934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他們看到掃祿的改變，便下了決定要暗中除掉他，怕他逃跑還派了人守住城門，掃祿只好趁著夜晚，用籃子從城牆縋下，才安全逃離大馬士革。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8688527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耶穌知道自己終究是要回到天父身邊，便和宗徒們約好在加里肋亞的山上等候他們，要和他們告別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掃祿一回到耶路撒冷聖城，急著求見耶穌的宗徒們，希望能取得他們的諒解，讓他們知道自己已經接受耶穌召喚，也信從福音受了洗，還特別懇求他們願意再給他一次機會。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0947899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剛開始宗徒們有點</a:t>
            </a:r>
            <a:r>
              <a:rPr lang="zh-TW" altLang="en-US" sz="3600" b="1" smtClean="0">
                <a:latin typeface="新細明體"/>
                <a:ea typeface="新細明體"/>
              </a:rPr>
              <a:t>猶豫，</a:t>
            </a:r>
            <a:r>
              <a:rPr lang="zh-TW" altLang="en-US" sz="3600" b="1">
                <a:latin typeface="新細明體"/>
                <a:ea typeface="新細明體"/>
              </a:rPr>
              <a:t>但看到他充滿聖神</a:t>
            </a:r>
            <a:r>
              <a:rPr lang="zh-TW" altLang="en-US" sz="3600" b="1" smtClean="0">
                <a:latin typeface="新細明體"/>
                <a:ea typeface="新細明體"/>
              </a:rPr>
              <a:t>，不但</a:t>
            </a:r>
            <a:r>
              <a:rPr lang="zh-TW" altLang="en-US" sz="3600" b="1">
                <a:latin typeface="新細明體"/>
                <a:ea typeface="新細明體"/>
              </a:rPr>
              <a:t>不再像過去可怕的四處追捕門徒、迫害教會，還比他們更堅定、勇敢的，在猶太會堂大聲宣講福音。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16472716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宗徒們知道這是聖神的作為，便同聲讚美天主，接納掃祿加入宣講福音的行列，同心協力的一起推動教會的發展。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25449181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宗徒們推動教會發展時，為什麼反對耶穌的人仍然繼續追捕宗徒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在那些反對耶穌的人中，掃祿是特別的積極？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掃祿前往大馬士革前，要自告奮勇求見大司祭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掃</a:t>
            </a:r>
            <a:r>
              <a:rPr lang="zh-TW" altLang="en-US" sz="3600" b="1">
                <a:latin typeface="新細明體"/>
                <a:ea typeface="新細明體"/>
              </a:rPr>
              <a:t>祿在前往大馬士革的途中發生了什麼事？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掃祿在路途中一見大光芒還聽到聲音，便知道是天主顯現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與掃祿同行的人見了大</a:t>
            </a:r>
            <a:r>
              <a:rPr lang="zh-TW" altLang="en-US" sz="3600" b="1" smtClean="0">
                <a:latin typeface="新細明體"/>
                <a:ea typeface="新細明體"/>
              </a:rPr>
              <a:t>光芒，</a:t>
            </a:r>
            <a:r>
              <a:rPr lang="zh-TW" altLang="en-US" sz="3600" b="1">
                <a:latin typeface="新細明體"/>
                <a:ea typeface="新細明體"/>
              </a:rPr>
              <a:t>卻完全不知道是發生了什麼事？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在大馬士革的阿納尼</a:t>
            </a:r>
            <a:r>
              <a:rPr lang="zh-TW" altLang="en-US" sz="3600" b="1" smtClean="0">
                <a:latin typeface="新細明體"/>
                <a:ea typeface="新細明體"/>
              </a:rPr>
              <a:t>雅聽到</a:t>
            </a:r>
            <a:r>
              <a:rPr lang="zh-TW" altLang="en-US" sz="3600" b="1">
                <a:latin typeface="新細明體"/>
                <a:ea typeface="新細明體"/>
              </a:rPr>
              <a:t>掃祿進城，會十分害怕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阿</a:t>
            </a:r>
            <a:r>
              <a:rPr lang="zh-TW" altLang="en-US" sz="3600" b="1">
                <a:latin typeface="新細明體"/>
                <a:ea typeface="新細明體"/>
              </a:rPr>
              <a:t>納尼</a:t>
            </a:r>
            <a:r>
              <a:rPr lang="zh-TW" altLang="en-US" sz="3600" b="1" smtClean="0">
                <a:latin typeface="新細明體"/>
                <a:ea typeface="新細明體"/>
              </a:rPr>
              <a:t>雅為</a:t>
            </a:r>
            <a:r>
              <a:rPr lang="zh-TW" altLang="en-US" sz="3600" b="1">
                <a:latin typeface="新細明體"/>
                <a:ea typeface="新細明體"/>
              </a:rPr>
              <a:t>掃祿覆手後，發生了什麼事？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掃祿復明後，立即走進猶太人會堂大聲宣講耶穌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在大馬士革的猶太人看到掃祿的轉變，決定要暗中除掉他？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掃祿回到耶路撒冷要先求見耶穌的宗徒們，懇求他們再給他一次機會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>
                <a:latin typeface="新細明體"/>
                <a:ea typeface="新細明體"/>
              </a:rPr>
              <a:t>耶穌的宗徒們為什麼敢接納掃祿，歡迎他加入宣講耶穌福音的行列？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你們知道要蓋這些高樓前要先挖地基嗎？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宗徒們來到山上見到耶穌，知道這是分離的時刻，都依依不捨，紛紛跪倒在耶穌面前。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「耶穌對掃祿說：</a:t>
            </a:r>
            <a:r>
              <a:rPr lang="en-US" altLang="zh-TW" sz="3600" b="1"/>
              <a:t>『</a:t>
            </a:r>
            <a:r>
              <a:rPr lang="zh-TW" altLang="en-US" sz="3600" b="1"/>
              <a:t>你去，我要打發你到遠方外邦人那裡宣講福音！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22,21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小慧的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孩子們，小慧曾一時叛逆犯下大錯，幸好小時候在主日學聽的聖經故事，在重要時刻將她拉回到媽媽的身邊，也回到耶穌的懷抱。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由於小慧曾經叛逆，她也更懂得珍惜，不但回饋教會擔任主日學老師，也以自己的經驗勉勵孩子，多多珍惜耶穌給我們的恩典。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31280131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生活中，我們可以做些什麼，來幫助自己，像小慧一樣，懂得珍惜耶穌給我們的愛與恩典？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孩子們，耶穌為我們每個人所做的安排真是奇妙，掃祿雖然剛開始不明白耶穌的愛，曾經大力迫害教會，殺害許多門徒，但耶穌還是愛他，也親自召喚他回頭。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當掃祿一旦明白耶穌的愛，立即做出</a:t>
            </a:r>
            <a:r>
              <a:rPr lang="en-US" altLang="zh-TW" sz="3600" b="1"/>
              <a:t>180</a:t>
            </a:r>
            <a:r>
              <a:rPr lang="zh-TW" altLang="en-US" sz="3600" b="1"/>
              <a:t>度的大轉變，在會堂大聲宣講耶穌，連猶太人都看不下去決心除掉他。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0486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在生活中，千萬不要害怕一時的犯錯，像小慧一樣，要及時抓住耶穌的愛，只要願意回頭認錯，隨時都可以重新開始。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780928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仁慈的耶穌，謝謝祢將天父的愛與慈悲帶給我們，也不斷的給我們機會，如同祢給掃祿機會</a:t>
            </a:r>
            <a:r>
              <a:rPr lang="zh-TW" altLang="en-US" sz="3600" b="1" smtClean="0"/>
              <a:t>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耶穌一一扶起他們，心中也是萬分不捨，在擁抱他們後，看著他們：「你們要去使萬民成為門徒，因父及子及聖神之名給他們授洗，教訓他們遵守我所吩咐你們的一切！」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求祢派遣聖神幫助我們，在生活中常珍惜祢給我們的愛與恩典，也能將祢的愛分享給更多的人。以上祈求是奉祢的名，阿們。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20847345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3068960"/>
            <a:ext cx="966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天使救伯多祿出獄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99592" y="2237963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主耶穌，感謝祢帶領我們又平安的過了一週，今天又來到這裡上主日學，求祢幫助我們藉著老師的教導，更加體驗到祢的愛，也更願意親近祢、愛祢。以上所求是奉祢的名，阿們。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12,1</a:t>
            </a:r>
            <a:r>
              <a:rPr lang="zh-TW" altLang="en-US" sz="3600" b="1"/>
              <a:t>～</a:t>
            </a:r>
            <a:r>
              <a:rPr lang="en-US" altLang="zh-TW" sz="3600" b="1"/>
              <a:t>19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孩子們，你們在生活</a:t>
            </a:r>
            <a:r>
              <a:rPr lang="zh-TW" altLang="en-US" sz="3600" b="1" smtClean="0"/>
              <a:t>中體驗過</a:t>
            </a:r>
            <a:r>
              <a:rPr lang="zh-TW" altLang="en-US" sz="3600" b="1"/>
              <a:t>「害怕</a:t>
            </a:r>
            <a:r>
              <a:rPr lang="zh-TW" altLang="en-US" sz="3600" b="1" smtClean="0"/>
              <a:t>」嗎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310583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你們害怕時，會希望有人來保護你嗎？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3105834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還是你們什麼都不怕呢？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如果真的有害怕時，你們會希望誰來保護你呢？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45451421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你們知道天父也派了「護守天使」在保護我們嗎？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689274022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耶穌說完後，宗徒們便看著天使前來迎接耶穌，回到天父那裡去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小活動──我的護守天使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我們真是幸福，有這麼多「護守天使」在保護我們，宗徒伯多祿也很幸福，被捕入獄時，天父還特別派了天使來救</a:t>
            </a:r>
            <a:r>
              <a:rPr lang="zh-TW" altLang="en-US" sz="3600" b="1" smtClean="0"/>
              <a:t>他。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我們要來看看伯多祿是怎麼被救的。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孩子們，耶穌在宣講福音時</a:t>
            </a:r>
            <a:r>
              <a:rPr lang="zh-TW" altLang="en-US" sz="3600" b="1" smtClean="0"/>
              <a:t>，很多重要</a:t>
            </a:r>
            <a:r>
              <a:rPr lang="zh-TW" altLang="en-US" sz="3600" b="1"/>
              <a:t>時刻都有天使的出現</a:t>
            </a:r>
            <a:r>
              <a:rPr lang="zh-TW" altLang="en-US" sz="3600" b="1" smtClean="0"/>
              <a:t>，當</a:t>
            </a:r>
            <a:r>
              <a:rPr lang="zh-TW" altLang="en-US" sz="3600" b="1"/>
              <a:t>耶穌要開始宣講福音時，聖神特別引領祂到曠野，接受</a:t>
            </a:r>
            <a:r>
              <a:rPr lang="en-US" altLang="zh-TW" sz="3600" b="1"/>
              <a:t>40</a:t>
            </a:r>
            <a:r>
              <a:rPr lang="zh-TW" altLang="en-US" sz="3600" b="1"/>
              <a:t>天試探，天使也都在一旁陪伴</a:t>
            </a:r>
            <a:r>
              <a:rPr lang="zh-TW" altLang="en-US" sz="3600" b="1" smtClean="0"/>
              <a:t>耶穌。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在耶穌即將受難前，知道自己要面臨可怕、殘酷的刑罰，耶穌的人性感到十分害怕、恐懼，恨不得求父撤去這苦杯時，天使也是在旁支持耶穌、給祂力量，幫助耶穌勇敢接受十字架苦</a:t>
            </a:r>
            <a:r>
              <a:rPr lang="zh-TW" altLang="en-US" sz="3600" b="1" smtClean="0"/>
              <a:t>路。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耶穌受難後第三天，婦女還不知道耶穌已經復活，來到耶穌的墳墓，找不到耶穌正著急時，天使卻出現在她們眼前安慰她們，並告訴她們「主已復活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6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耶穌復活後</a:t>
            </a:r>
            <a:r>
              <a:rPr lang="en-US" altLang="zh-TW" sz="3600" b="1" smtClean="0">
                <a:latin typeface="新細明體"/>
                <a:ea typeface="新細明體"/>
              </a:rPr>
              <a:t>40</a:t>
            </a:r>
            <a:r>
              <a:rPr lang="zh-TW" altLang="en-US" sz="3600" b="1" smtClean="0">
                <a:latin typeface="新細明體"/>
                <a:ea typeface="新細明體"/>
              </a:rPr>
              <a:t>天和宗徒們在一起，最後和他們約定好在加里肋亞山上告別時，也是天使前來迎接耶穌，回到天父那裡去。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6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耶穌升天後，雖然天主聖神已降臨在宗徒們中間，使他們不再害怕、恐懼，而是勇敢的宣講耶穌福音，但也引起更多猶太人的不滿。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猶太人的黑落德王四處追捕宗徒，若望的哥哥雅各伯被殺、伯多祿被抓入獄，大家都非常害怕。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全體教會同心祈禱，懇切的祈求天父拯救伯多祿，沒想到，在夜裡真的出現了天使，將伯多祿平安的救</a:t>
            </a:r>
            <a:r>
              <a:rPr lang="zh-TW" altLang="en-US" sz="3600" b="1" smtClean="0">
                <a:latin typeface="新細明體"/>
                <a:ea typeface="新細明體"/>
              </a:rPr>
              <a:t>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6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現在，我們一起來聽本課聖言。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</a:t>
            </a:r>
            <a:r>
              <a:rPr lang="zh-TW" altLang="en-US" sz="3600" b="1" smtClean="0">
                <a:latin typeface="新細明體"/>
                <a:ea typeface="新細明體"/>
              </a:rPr>
              <a:t>，黑</a:t>
            </a:r>
            <a:r>
              <a:rPr lang="zh-TW" altLang="en-US" sz="3600" b="1">
                <a:latin typeface="新細明體"/>
                <a:ea typeface="新細明體"/>
              </a:rPr>
              <a:t>落德王為了怕耶穌門徒來救伯多祿，加派了許多衛兵看守他，不但用兩道鎖鏈綁住他，還左右再各派一人看守，讓他插翅也難飛。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6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只是沒想到</a:t>
            </a:r>
            <a:r>
              <a:rPr lang="zh-TW" altLang="en-US" sz="3600" b="1">
                <a:latin typeface="新細明體"/>
                <a:ea typeface="新細明體"/>
              </a:rPr>
              <a:t>，這些士兵和鎖鏈，對天使而言根本不算什麼，天使還是輕而易舉的救出了伯多祿。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6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34076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在被救的過程中，完全不知道自己在做什麼，也不知道何時自己身上的鎖鏈便自動解開，只是照著天使的指示與帶領，一步步的跟著做，直到他安全離開監獄，才恢復清醒，卻發現天使早已不見蹤影，彷彿自己是在做夢</a:t>
            </a:r>
            <a:r>
              <a:rPr lang="zh-TW" altLang="en-US" sz="3600" b="1" smtClean="0">
                <a:latin typeface="新細明體"/>
                <a:ea typeface="新細明體"/>
              </a:rPr>
              <a:t>一樣。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6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伯多祿平安回到門徒家時，大家都不敢相信，以為這次伯多祿是死定了，等到伯多祿親口告訴他們事情發生的經過，他們才知道確實是天使顯現，平安的救了他出獄。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6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門徒知道黑落德王若發現伯多祿不見了，一定會派大批士兵四處搜捕，特別格外小心。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6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果然如此，黑落德一聽士兵報告，非常忿怒，不敢相信如此嚴厲的看守，竟然還會被伯多祿逃脫，還沒人知道那晚到底發生了什麼事，便下令處決了所有的士兵。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6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宣講福音時，哪些重要時刻有天使的出現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宣講福音時，為什麼在重要的時刻天使都會出現？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升天後，宗徒勇敢宣講耶穌福音為什麼會引起猶太人的不滿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宗徒勇敢宣講耶穌福音引起猶太人不滿時，黑落德王做了什麼？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伯多祿被捕入獄全體教會同心祈禱懇切祈求天父時，發生了什麼事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天使</a:t>
            </a:r>
            <a:r>
              <a:rPr lang="zh-TW" altLang="en-US" sz="3600" b="1">
                <a:latin typeface="新細明體"/>
                <a:ea typeface="新細明體"/>
              </a:rPr>
              <a:t>到獄中救出伯多祿，是聽了教會的祈禱還是伯多祿的時候未到？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黑</a:t>
            </a:r>
            <a:r>
              <a:rPr lang="zh-TW" altLang="en-US" sz="3600" b="1">
                <a:latin typeface="新細明體"/>
                <a:ea typeface="新細明體"/>
              </a:rPr>
              <a:t>落德王將伯多祿關進牢裡時，為什麼要加派士兵看守他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黑落德王已經加派士兵看守伯多祿，天使還是可以將他平安救出？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從剛剛讀的這段聖言中，我們很清楚的看到耶穌確實已經復活，然而當時的司祭長和長老卻故意捏造假的訊息，用錢收買了羅馬士兵，騙大家說是有人趁著半夜偷走了耶穌的遺體。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天使在救伯多祿出獄的過程中，他完全不知道自己在做什麼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天使在救伯多祿出獄的過程中，一旁的士兵完全沒有察覺？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	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伯多祿平安回到門徒家時，大家都不敢相信這是真的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12.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黑落德王發現伯多祿不見了，還要派大批士兵四處搜捕？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「伯多祿說：</a:t>
            </a:r>
            <a:r>
              <a:rPr lang="en-US" altLang="zh-TW" sz="3600" b="1"/>
              <a:t>『</a:t>
            </a:r>
            <a:r>
              <a:rPr lang="zh-TW" altLang="en-US" sz="3600" b="1"/>
              <a:t>我實在知道主派了天使來，救我脫離黑落德和猶太人的手。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12,11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天恩的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孩子們，天恩因著恩德這一家人天使的祈禱與幫忙，讓他終於可以和恩德一樣，在自己的家體驗到家庭晚禱的溫暖和喜樂。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生活中，我們可以做些什麼，來幫助自己像恩德一樣，成為將耶穌的愛帶給近人的天使？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6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27687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孩子們，天父爸爸實在是太愛我們了，派了聖子耶穌為我們帶來父的愛與</a:t>
            </a:r>
            <a:r>
              <a:rPr lang="zh-TW" altLang="en-US" sz="3600" b="1" smtClean="0"/>
              <a:t>慈悲。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又賜給我們聖神天天和我們在一起，又安排天使無時無刻的保護我們，我們真是幸福。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雖然他們很害怕大家知道耶穌已經確實復活，但由於宗徒們的勇敢宣講，大家還是知道了真正的訊息，也都共同四處的和還不認識耶穌的人，分享這天大的好消息。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6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我們要緊緊跟隨耶穌，學習祂的典範，讓自己能成為將耶穌的愛，分享給近人的天使。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6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780928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主耶穌，謝謝祢將天父的愛與慈悲給了我們，也常安排許多天使在我們身旁保護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6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求祢幫助我們靠著天使的幫忙，也能成為將祢的愛，分享給近人的天使。我們這樣祈求是因祢的名，阿們。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20847345"/>
      </p:ext>
    </p:extLst>
  </p:cSld>
  <p:clrMapOvr>
    <a:masterClrMapping/>
  </p:clrMapOvr>
  <p:transition/>
  <p:timing/>
</p:sld>
</file>

<file path=ppt/slides/slide6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3068960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宗徒們以宗徒</a:t>
            </a:r>
            <a:r>
              <a:rPr lang="zh-TW" altLang="en-US" sz="6600" b="1" smtClean="0">
                <a:ea typeface="Microsoft JhengHei Light" panose="020b0304030504040204"/>
              </a:rPr>
              <a:t>會議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尋求</a:t>
            </a:r>
            <a:r>
              <a:rPr lang="zh-TW" altLang="en-US" sz="6600" b="1">
                <a:ea typeface="Microsoft JhengHei Light" panose="020b0304030504040204"/>
              </a:rPr>
              <a:t>彼此的共識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99592" y="2237963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-16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親愛主耶穌，謝謝祢又再一次引領我們，聚在一起感謝讚美祢，求祢在今天的課程中時時與我們同在，將祢的教導時時記在心裡，分享給身邊的近人。我們這樣祈禱是奉祢的名，阿們。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15,1</a:t>
            </a:r>
            <a:r>
              <a:rPr lang="zh-TW" altLang="en-US" sz="3600" b="1"/>
              <a:t>～</a:t>
            </a:r>
            <a:r>
              <a:rPr lang="en-US" altLang="zh-TW" sz="3600" b="1"/>
              <a:t>35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孩子們，學校老師會要你們和同學一起合作完成一件事情嗎？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2551837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當你們要和同學共同完成一件事情時，</a:t>
            </a:r>
            <a:r>
              <a:rPr lang="zh-TW" altLang="en-US" sz="3600" b="1" smtClean="0"/>
              <a:t>你們彼此</a:t>
            </a:r>
            <a:r>
              <a:rPr lang="zh-TW" altLang="en-US" sz="3600" b="1"/>
              <a:t>有不同的想法</a:t>
            </a:r>
            <a:r>
              <a:rPr lang="zh-TW" altLang="en-US" sz="3600" b="1" smtClean="0"/>
              <a:t>，會不</a:t>
            </a:r>
            <a:r>
              <a:rPr lang="zh-TW" altLang="en-US" sz="3600" b="1"/>
              <a:t>容易合作嗎？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6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還是你們都遇到和自己想法一樣，很容易合作的同學呢？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宗徒們雖然十分捨不得耶穌的離去，但他們也知道，耶穌已經將宣講福音的使命交給了他們，這使命便是要將耶穌為我們帶來的好消息，傳遍世界各個角落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6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551837"/>
            <a:ext cx="766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當想法不同要互相討論，交換彼此的看法時，你們覺得和同學溝通是容易的嗎？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45451421"/>
      </p:ext>
    </p:extLst>
  </p:cSld>
  <p:clrMapOvr>
    <a:masterClrMapping/>
  </p:clrMapOvr>
  <p:transition/>
  <p:timing/>
</p:sld>
</file>

<file path=ppt/slides/slide6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3105834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會有雞同鴨講的</a:t>
            </a:r>
            <a:r>
              <a:rPr lang="zh-TW" altLang="en-US" sz="3600" b="1" smtClean="0"/>
              <a:t>時候嗎？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689274022"/>
      </p:ext>
    </p:extLst>
  </p:cSld>
  <p:clrMapOvr>
    <a:masterClrMapping/>
  </p:clrMapOvr>
  <p:transition/>
  <p:timing/>
</p:sld>
</file>

<file path=ppt/slides/slide6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小活動──溝通真不容易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6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人與人之間，有時候真的難免會遇到溝通上的困難，初期教會也是</a:t>
            </a:r>
            <a:r>
              <a:rPr lang="zh-TW" altLang="en-US" sz="3600" b="1" smtClean="0"/>
              <a:t>一樣。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我們要來看看，他們遇到了哪些困難？他們又怎麼來解決這些困難？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孩子們，耶穌的宗徒們在推動初期教會發展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每天都有越來越多的人信從耶穌受洗加入教會，也會陸續有病人前來懇求醫治，還要持續關懷窮人，照顧他們生活所需。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同時，還得小心躲避猶太人的追捕，黑落德王和反對耶穌的猶太人，從未停止追殺宗徒，他們每天都有生命危險。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除此之外，宗徒們還得面臨內在環境的考驗</a:t>
            </a:r>
            <a:r>
              <a:rPr lang="zh-TW" altLang="en-US" sz="3600" b="1" smtClean="0">
                <a:latin typeface="新細明體"/>
                <a:ea typeface="新細明體"/>
              </a:rPr>
              <a:t>，隨著</a:t>
            </a:r>
            <a:r>
              <a:rPr lang="zh-TW" altLang="en-US" sz="3600" b="1">
                <a:latin typeface="新細明體"/>
                <a:ea typeface="新細明體"/>
              </a:rPr>
              <a:t>越來越多外邦人受洗，新的挑戰也接踵而來。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6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有些猶太人認為，任何外邦人願意信從耶穌，當然都很歡迎，但有個條件，他們都必須和猶太人一樣遵守梅瑟的律法。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6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些猶太人則不這麼認為，不同的族群各有自己不同的傳統，只要願意誠心信從耶穌，按照耶穌的教導生活就好了，不必要求他們一定也要遵守梅瑟的</a:t>
            </a:r>
            <a:r>
              <a:rPr lang="zh-TW" altLang="en-US" sz="3600" b="1" smtClean="0">
                <a:latin typeface="新細明體"/>
                <a:ea typeface="新細明體"/>
              </a:rPr>
              <a:t>律法。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這個問題表面上看起來似乎不是個太大的問題，只是當時沒有任何的通訊工具</a:t>
            </a:r>
            <a:r>
              <a:rPr lang="zh-TW" altLang="en-US" sz="3600" b="1" smtClean="0">
                <a:latin typeface="新細明體"/>
                <a:ea typeface="新細明體"/>
              </a:rPr>
              <a:t>，溝通</a:t>
            </a:r>
            <a:r>
              <a:rPr lang="zh-TW" altLang="en-US" sz="3600" b="1">
                <a:latin typeface="新細明體"/>
                <a:ea typeface="新細明體"/>
              </a:rPr>
              <a:t>只能依靠面對面的交談和書信，是非常耗費時間，又不一定可以有效溝通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</a:t>
            </a:r>
            <a:r>
              <a:rPr lang="zh-TW" altLang="en-US" sz="3600" b="1" smtClean="0">
                <a:latin typeface="新細明體"/>
                <a:ea typeface="新細明體"/>
              </a:rPr>
              <a:t>們知道</a:t>
            </a:r>
            <a:r>
              <a:rPr lang="zh-TW" altLang="en-US" sz="3600" b="1">
                <a:latin typeface="新細明體"/>
                <a:ea typeface="新細明體"/>
              </a:rPr>
              <a:t>自己能力有限</a:t>
            </a:r>
            <a:r>
              <a:rPr lang="zh-TW" altLang="en-US" sz="3600" b="1" smtClean="0">
                <a:latin typeface="新細明體"/>
                <a:ea typeface="新細明體"/>
              </a:rPr>
              <a:t>，不是</a:t>
            </a:r>
            <a:r>
              <a:rPr lang="zh-TW" altLang="en-US" sz="3600" b="1">
                <a:latin typeface="新細明體"/>
                <a:ea typeface="新細明體"/>
              </a:rPr>
              <a:t>什麼有學問的人</a:t>
            </a:r>
            <a:r>
              <a:rPr lang="zh-TW" altLang="en-US" sz="3600" b="1" smtClean="0">
                <a:latin typeface="新細明體"/>
                <a:ea typeface="新細明體"/>
              </a:rPr>
              <a:t>，也</a:t>
            </a:r>
            <a:r>
              <a:rPr lang="zh-TW" altLang="en-US" sz="3600" b="1">
                <a:latin typeface="新細明體"/>
                <a:ea typeface="新細明體"/>
              </a:rPr>
              <a:t>沒有很好的</a:t>
            </a:r>
            <a:r>
              <a:rPr lang="zh-TW" altLang="en-US" sz="3600" b="1" smtClean="0">
                <a:latin typeface="新細明體"/>
                <a:ea typeface="新細明體"/>
              </a:rPr>
              <a:t>口才，</a:t>
            </a:r>
            <a:r>
              <a:rPr lang="zh-TW" altLang="en-US" sz="3600" b="1">
                <a:latin typeface="新細明體"/>
                <a:ea typeface="新細明體"/>
              </a:rPr>
              <a:t>但宗徒</a:t>
            </a:r>
            <a:r>
              <a:rPr lang="zh-TW" altLang="en-US" sz="3600" b="1" smtClean="0">
                <a:latin typeface="新細明體"/>
                <a:ea typeface="新細明體"/>
              </a:rPr>
              <a:t>們清楚</a:t>
            </a:r>
            <a:r>
              <a:rPr lang="zh-TW" altLang="en-US" sz="3600" b="1">
                <a:latin typeface="新細明體"/>
                <a:ea typeface="新細明體"/>
              </a:rPr>
              <a:t>的知道，耶穌一定會天天和他們在一起，也會幫助他們面對各種的挑戰與考驗。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6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宗徒們在如此困難的環境下，他們要如何來解決眼前的問題呢？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6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6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</a:t>
            </a:r>
            <a:r>
              <a:rPr lang="zh-TW" altLang="en-US" sz="3600" b="1" smtClean="0">
                <a:latin typeface="新細明體"/>
                <a:ea typeface="新細明體"/>
              </a:rPr>
              <a:t>裡，由於</a:t>
            </a:r>
            <a:r>
              <a:rPr lang="zh-TW" altLang="en-US" sz="3600" b="1">
                <a:latin typeface="新細明體"/>
                <a:ea typeface="新細明體"/>
              </a:rPr>
              <a:t>交通和通訊的不便，對於外邦人是否該遵守律法這件事</a:t>
            </a:r>
            <a:r>
              <a:rPr lang="zh-TW" altLang="en-US" sz="3600" b="1" smtClean="0">
                <a:latin typeface="新細明體"/>
                <a:ea typeface="新細明體"/>
              </a:rPr>
              <a:t>，初期教會的人各</a:t>
            </a:r>
            <a:r>
              <a:rPr lang="zh-TW" altLang="en-US" sz="3600" b="1">
                <a:latin typeface="新細明體"/>
                <a:ea typeface="新細明體"/>
              </a:rPr>
              <a:t>有不同看法，彼此經過多次不同地點，和不同人士的討論、溝通，最後終於達成共識。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6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</a:t>
            </a:r>
            <a:r>
              <a:rPr lang="zh-TW" altLang="en-US" sz="3600" b="1" smtClean="0">
                <a:latin typeface="新細明體"/>
                <a:ea typeface="新細明體"/>
              </a:rPr>
              <a:t>過程不知</a:t>
            </a:r>
            <a:r>
              <a:rPr lang="zh-TW" altLang="en-US" sz="3600" b="1">
                <a:latin typeface="新細明體"/>
                <a:ea typeface="新細明體"/>
              </a:rPr>
              <a:t>經過多久，大家都很有耐心的坦誠交換意見，即使有辯論，也是站在信仰的立場，按照耶穌的教導，和聖神的帶領，為了可以將耶穌福音遍傳於世界各角落。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6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這是一個很重要的過程，特別是耶穌已經不在他們身邊，耶穌曾經好幾次提醒過宗徒，千萬不要爭著做老大，「誰若想做老大，他就得做眾人中最小的一個，還要做眾人的僕役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6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耶穌知道他們一定會遇到這種狀況，彼此會各有不同的想法和意見，畢竟每個人都有不同的成長環境和背景，會有不同的看法是很正常的。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6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耶穌還在時，大家都聽耶穌的，耶穌不在時，大家便要相互尊重，要有耐心的，一次再一次的溝通，而不是勉強任何人一定要聽誰的。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6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當宗徒們達成共識後，他們也將所達成的共識以「教會公函」的方式，送到各個地方的教會，好讓大家都知道這是</a:t>
            </a:r>
            <a:r>
              <a:rPr lang="zh-TW" altLang="en-US" sz="3600" b="1" smtClean="0">
                <a:latin typeface="新細明體"/>
                <a:ea typeface="新細明體"/>
              </a:rPr>
              <a:t>在經過</a:t>
            </a:r>
            <a:r>
              <a:rPr lang="zh-TW" altLang="en-US" sz="3600" b="1">
                <a:latin typeface="新細明體"/>
                <a:ea typeface="新細明體"/>
              </a:rPr>
              <a:t>搜集各地門徒的意見，也經過宗徒們多次討論所達成的共識。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6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藉著「教會公函」的傳達與公告，可避免少數人士假借宗徒之名，隨意散播不實的言論或作法，造成各地方教會的紛擾與負擔。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85354008"/>
      </p:ext>
    </p:extLst>
  </p:cSld>
  <p:clrMapOvr>
    <a:masterClrMapping/>
  </p:clrMapOvr>
  <p:transition/>
  <p:timing/>
</p:sld>
</file>

<file path=ppt/slides/slide6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除了外邦人是否該遵守律法這個問題之外，初期教會也面臨許多各種不同的爭議，宗徒們也不斷從經驗中學習，靠著聖神的帶領，逐漸發展出以「宗徒會議」的模式，來促進彼此的溝通與交流。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9425880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交給宗徒們的使命，確實是一個相當不簡單的使命</a:t>
            </a:r>
            <a:r>
              <a:rPr lang="zh-TW" altLang="en-US" sz="3600" b="1" smtClean="0">
                <a:latin typeface="新細明體"/>
                <a:ea typeface="新細明體"/>
              </a:rPr>
              <a:t>，那時候交通不方便，去哪裡都很困</a:t>
            </a:r>
            <a:r>
              <a:rPr lang="zh-TW" altLang="en-US" sz="3600" b="1">
                <a:latin typeface="新細明體"/>
                <a:ea typeface="新細明體"/>
              </a:rPr>
              <a:t>難</a:t>
            </a:r>
            <a:r>
              <a:rPr lang="zh-TW" altLang="en-US" sz="3600" b="1" smtClean="0">
                <a:latin typeface="新細明體"/>
                <a:ea typeface="新細明體"/>
              </a:rPr>
              <a:t>，加上不同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zh-TW" altLang="en-US" sz="3600" b="1" smtClean="0">
                <a:latin typeface="新細明體"/>
                <a:ea typeface="新細明體"/>
              </a:rPr>
              <a:t>族群會</a:t>
            </a:r>
            <a:r>
              <a:rPr lang="zh-TW" altLang="en-US" sz="3600" b="1">
                <a:latin typeface="新細明體"/>
                <a:ea typeface="新細明體"/>
              </a:rPr>
              <a:t>有不同的語言和文化，這些都是困難。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6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徒們在推動初期教會發展時，需要面對哪些外在環境的考驗與挑戰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徒們推動教會發展時，除了外在環境的挑戰，還有哪些內部的考驗？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徒們推動教會發展時，為什麼在溝通方面遇到相當的困難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交通極為不便，又沒有任何通訊工具的情況下，溝通會遇到哪些困難？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徒們在溝通過程中，為什麼要經過多次不同地點，和不同人士的討論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沒有依靠聖神的</a:t>
            </a:r>
            <a:r>
              <a:rPr lang="zh-TW" altLang="en-US" sz="3600" b="1" smtClean="0">
                <a:latin typeface="新細明體"/>
                <a:ea typeface="新細明體"/>
              </a:rPr>
              <a:t>帶領，這個討論可以</a:t>
            </a:r>
            <a:r>
              <a:rPr lang="zh-TW" altLang="en-US" sz="3600" b="1">
                <a:latin typeface="新細明體"/>
                <a:ea typeface="新細明體"/>
              </a:rPr>
              <a:t>成功嗎？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徒們在溝通過程中，為什麼即使有激烈的辯論也要相互尊重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耶穌在未受難前便好幾次提醒宗徒們，千萬不要爭著當老大？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耶穌希望宗徒們可以耐心溝通，而不是勉強任何人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宗徒們要將溝通達成的共識以「教會公函」發送到各個地方教會？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發送</a:t>
            </a:r>
            <a:r>
              <a:rPr lang="zh-TW" altLang="en-US" sz="3600" b="1">
                <a:latin typeface="新細明體"/>
                <a:ea typeface="新細明體"/>
              </a:rPr>
              <a:t>「教會公函」到各個地方教會的作法，是很聰明的還是很浪費時間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宗徒們會發展出以「宗徒會議」的模式來促進彼此的溝通與交流？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-16</a:t>
            </a:r>
            <a:r>
              <a:rPr lang="zh-TW" altLang="zh-TW" sz="3600" b="1" smtClean="0">
                <a:latin typeface="+mj-ea"/>
                <a:ea typeface="+mj-ea"/>
              </a:rPr>
              <a:t>】美</a:t>
            </a:r>
            <a:r>
              <a:rPr lang="zh-TW" altLang="zh-TW" sz="3600" b="1">
                <a:latin typeface="+mj-ea"/>
                <a:ea typeface="+mj-ea"/>
              </a:rPr>
              <a:t>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「保祿到了耶路撒冷，為教會、宗徒和長老所歡迎，和他們開會商討此事。」</a:t>
            </a:r>
            <a:r>
              <a:rPr lang="en-US" altLang="zh-TW" sz="3600" b="1"/>
              <a:t>(</a:t>
            </a:r>
            <a:r>
              <a:rPr lang="zh-TW" altLang="en-US" sz="3600" b="1"/>
              <a:t>宗</a:t>
            </a:r>
            <a:r>
              <a:rPr lang="en-US" altLang="zh-TW" sz="3600" b="1"/>
              <a:t>15,4</a:t>
            </a:r>
            <a:r>
              <a:rPr lang="zh-TW" altLang="en-US" sz="3600" b="1"/>
              <a:t>～</a:t>
            </a:r>
            <a:r>
              <a:rPr lang="en-US" altLang="zh-TW" sz="3600" b="1"/>
              <a:t>6)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阿雄的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孩子們，阿雄聽了阿志的話，才發現自己也有不對的地方，也很懊悔自己沒有及時和爸爸溝通，以致無法挽回悲劇。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宗徒們並不害怕，他們只知道耶穌為我們帶來的好消息，是天父的愛與慈悲，天父愛每一個人，這個好消息一定要分享給所有的人，即使有再大的困難，他們也都要去嘗試。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6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生活中，我們可以做些什麼，來幫助自己不要像阿雄一樣，而是學習阿志，在溝通時願意尊重別人，多聽別人的想法？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6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孩子們，初期教會的宗徒們，遵照耶穌的教導，彼此尊重，不爭老大。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大家以祈禱的心，在聖神帶領下，耐心的一次再一次溝通，終於達成對教會事務的共識。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6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這個過程非常值得我們學習，我們在和別人溝通時，也一定要尊重別人的意見，千萬不要勉強任何人要聽自己的意見。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6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3068960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慈愛的耶穌，謝謝祢今天教導我們明白溝通的</a:t>
            </a:r>
            <a:r>
              <a:rPr lang="zh-TW" altLang="en-US" sz="3600" b="1" smtClean="0"/>
              <a:t>重要。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6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求祢幫助我們在生活中，和別人溝通時，除了要有耐心之外，也要願意聽別人的想法，將祢的愛帶給別人。我們這樣祈禱是奉祢的名，阿們。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20847345"/>
      </p:ext>
    </p:extLst>
  </p:cSld>
  <p:clrMapOvr>
    <a:masterClrMapping/>
  </p:clrMapOvr>
  <p:transition/>
  <p:timing/>
</p:sld>
</file>

<file path=ppt/slides/slide6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3068960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保祿和息</a:t>
            </a:r>
            <a:r>
              <a:rPr lang="zh-TW" altLang="en-US" sz="6600" b="1" smtClean="0">
                <a:ea typeface="Microsoft JhengHei Light" panose="020b0304030504040204"/>
              </a:rPr>
              <a:t>拉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一同</a:t>
            </a:r>
            <a:r>
              <a:rPr lang="zh-TW" altLang="en-US" sz="6600" b="1">
                <a:ea typeface="Microsoft JhengHei Light" panose="020b0304030504040204"/>
              </a:rPr>
              <a:t>坐監獲救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99592" y="2237963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-17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親愛的主耶穌，謝謝祢在生活中一直引領我們的腳步，遵行祢的教導，又帶領我們今天來到這裡學習，求祢幫助我們認真學習，並將所學運用在生活中。我們這樣祈禱是奉祢的名，阿們。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為什麼一定要先挖地基，而且還要挖得很深呢？你們知道地基要挖多深嗎？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經過好幾千年的努力，以及上千上萬、足跡踏遍全球各地的宣教士，費盡千辛萬苦、飄洋過海，我們才有這個福氣成為天父的子女。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7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16,19</a:t>
            </a:r>
            <a:r>
              <a:rPr lang="zh-TW" altLang="en-US" sz="3600" b="1"/>
              <a:t>～</a:t>
            </a:r>
            <a:r>
              <a:rPr lang="en-US" altLang="zh-TW" sz="3600" b="1"/>
              <a:t>40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孩子們，你們曾經被同學或家人，誤解自己沒做的事而感到委屈嗎？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310583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受委屈時心情會好嗎？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7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除了被誤解之外，還會有其他的委屈嗎？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7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3105834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你們有委屈時都會怎麼做呢？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45451421"/>
      </p:ext>
    </p:extLst>
  </p:cSld>
  <p:clrMapOvr>
    <a:masterClrMapping/>
  </p:clrMapOvr>
  <p:transition/>
  <p:timing/>
</p:sld>
</file>

<file path=ppt/slides/slide7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小活動──受委屈真難過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7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我們一定要多注意，千萬不要誣賴了別人，初期教會的保祿和息拉可沒這樣幸運了，不但受誣賴、還被關進牢</a:t>
            </a:r>
            <a:r>
              <a:rPr lang="zh-TW" altLang="en-US" sz="3600" b="1" smtClean="0"/>
              <a:t>裡。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我們要來看看他們怎麼脫離這委屈。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孩子們，耶穌在宣講福音時，常常會有病人和附魔的人，前來懇求耶穌醫治，耶穌也都會憐憫他們、治癒他們，以解除他們的痛苦。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耶穌這麼做，是要以實際行動，讓眾人明白天主的愛與慈悲，卻常受到經師和法利塞人的質疑，認為耶穌是靠魔王在為人驅魔</a:t>
            </a:r>
            <a:r>
              <a:rPr lang="zh-TW" altLang="en-US" sz="3600" b="1" smtClean="0"/>
              <a:t>治病。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穌受到這樣的質疑，主要是因為耶穌為人驅魔治病，是為了彰顯天主的愛，完全不收任何費用，和其他人的做法是很不一樣的。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耶穌當然也知道這不是一項簡單的使命，也可以預想到司祭長和長老一定不會對宗徒們太客氣，必然會以各種手段對付他們。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46006432"/>
      </p:ext>
    </p:extLst>
  </p:cSld>
  <p:clrMapOvr>
    <a:masterClrMapping/>
  </p:clrMapOvr>
  <p:transition/>
  <p:timing/>
</p:sld>
</file>

<file path=ppt/slides/slide7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耶穌的時代，醫學沒那麼進步，很多人生病不是找醫生看病，而是找術士或占卜，他們是要收取費用的。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7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這些</a:t>
            </a:r>
            <a:r>
              <a:rPr lang="zh-TW" altLang="en-US" sz="3600" b="1">
                <a:latin typeface="新細明體"/>
                <a:ea typeface="新細明體"/>
              </a:rPr>
              <a:t>術士或</a:t>
            </a:r>
            <a:r>
              <a:rPr lang="zh-TW" altLang="en-US" sz="3600" b="1" smtClean="0">
                <a:latin typeface="新細明體"/>
                <a:ea typeface="新細明體"/>
              </a:rPr>
              <a:t>占卜未必</a:t>
            </a:r>
            <a:r>
              <a:rPr lang="zh-TW" altLang="en-US" sz="3600" b="1">
                <a:latin typeface="新細明體"/>
                <a:ea typeface="新細明體"/>
              </a:rPr>
              <a:t>真正懂得醫術，只是當時醫生實在太少，不找他們也不知道要找誰，可憐的是找了他們也不一定能治好病。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7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初期</a:t>
            </a:r>
            <a:r>
              <a:rPr lang="zh-TW" altLang="en-US" sz="3600" b="1" smtClean="0">
                <a:latin typeface="新細明體"/>
                <a:ea typeface="新細明體"/>
              </a:rPr>
              <a:t>教會時，</a:t>
            </a:r>
            <a:r>
              <a:rPr lang="zh-TW" altLang="en-US" sz="3600" b="1">
                <a:latin typeface="新細明體"/>
                <a:ea typeface="新細明體"/>
              </a:rPr>
              <a:t>保祿和息拉來到馬其頓宣講福音為病人</a:t>
            </a:r>
            <a:r>
              <a:rPr lang="zh-TW" altLang="en-US" sz="3600" b="1" smtClean="0">
                <a:latin typeface="新細明體"/>
                <a:ea typeface="新細明體"/>
              </a:rPr>
              <a:t>治病，有</a:t>
            </a:r>
            <a:r>
              <a:rPr lang="zh-TW" altLang="en-US" sz="3600" b="1">
                <a:latin typeface="新細明體"/>
                <a:ea typeface="新細明體"/>
              </a:rPr>
              <a:t>位占卜女子看到他們為人治病完全免費，擔心以後再也沒人要找她治病，</a:t>
            </a:r>
            <a:r>
              <a:rPr lang="zh-TW" altLang="en-US" sz="3600" b="1" smtClean="0">
                <a:latin typeface="新細明體"/>
                <a:ea typeface="新細明體"/>
              </a:rPr>
              <a:t>便誣賴</a:t>
            </a:r>
            <a:r>
              <a:rPr lang="zh-TW" altLang="en-US" sz="3600" b="1">
                <a:latin typeface="新細明體"/>
                <a:ea typeface="新細明體"/>
              </a:rPr>
              <a:t>他們宣講歪</a:t>
            </a:r>
            <a:r>
              <a:rPr lang="zh-TW" altLang="en-US" sz="3600" b="1" smtClean="0">
                <a:latin typeface="新細明體"/>
                <a:ea typeface="新細明體"/>
              </a:rPr>
              <a:t>道，最後</a:t>
            </a:r>
            <a:r>
              <a:rPr lang="zh-TW" altLang="en-US" sz="3600" b="1">
                <a:latin typeface="新細明體"/>
                <a:ea typeface="新細明體"/>
              </a:rPr>
              <a:t>被羅馬長官關入牢裡。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7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7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</a:t>
            </a:r>
            <a:r>
              <a:rPr lang="zh-TW" altLang="en-US" sz="3600" b="1" smtClean="0">
                <a:latin typeface="新細明體"/>
                <a:ea typeface="新細明體"/>
              </a:rPr>
              <a:t>裡，</a:t>
            </a:r>
            <a:r>
              <a:rPr lang="zh-TW" altLang="en-US" sz="3600" b="1">
                <a:latin typeface="新細明體"/>
                <a:ea typeface="新細明體"/>
              </a:rPr>
              <a:t>這占卜女子會誣賴宗徒，完全是受到背後控制她的人所指使，這些人是利用她能為人占卜治病來謀利。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7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他們看到宗徒治病是不收費用，當然擔心自己再也不能利用她賺錢，才指使她出面誣賴宗徒，哪曉得保祿早看穿那女子是受惡神附身，便趕走了惡神，使那女子失去治病能力。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7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控制女子的人眼看著自己失去謀財的工具，也就到處散播謠言，唆使群眾攻擊宗徒，將他們打入牢裡。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7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保祿和息拉二人在牢裡半夜祈禱時，奇妙的事發生了，天搖地動，獄中的門都被震開了，連他們腳上的鐐拷也都自動脫開。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7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看守他們的獄警看見所發生的事，以為人犯全都跑光了，嚇得要死，心想這下子長官怪罪下來鐵定是小命不保，乾脆先自我了結算了。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7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沒想到，獄警才拔出劍來，卻傳來聲音：「不要傷害自己，我們都還在這裡。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獄警</a:t>
            </a:r>
            <a:r>
              <a:rPr lang="zh-TW" altLang="en-US" sz="3600" b="1">
                <a:latin typeface="新細明體"/>
                <a:ea typeface="新細明體"/>
              </a:rPr>
              <a:t>放下劍，果然看到保祿和息拉都還在牢</a:t>
            </a:r>
            <a:r>
              <a:rPr lang="zh-TW" altLang="en-US" sz="3600" b="1" smtClean="0">
                <a:latin typeface="新細明體"/>
                <a:ea typeface="新細明體"/>
              </a:rPr>
              <a:t>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耶穌雖然不能繼續在宗徒們身旁保護他們，卻許下承諾「我會同你們天天在一起，直到今世的終結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51627643"/>
      </p:ext>
    </p:extLst>
  </p:cSld>
  <p:clrMapOvr>
    <a:masterClrMapping/>
  </p:clrMapOvr>
  <p:transition/>
  <p:timing/>
</p:sld>
</file>

<file path=ppt/slides/slide7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獄警十分害怕的說：</a:t>
            </a:r>
            <a:r>
              <a:rPr lang="zh-TW" altLang="en-US" sz="3600" b="1">
                <a:latin typeface="新細明體"/>
                <a:ea typeface="新細明體"/>
              </a:rPr>
              <a:t>「先生，請告訴我該做什麼才可以得救？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祿看著他：「你信從耶穌吧，你一家人必可得救！」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7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獄警聽了，馬上按照保祿說的，不但率領全家信從耶穌受洗，還帶他們到家裡，為他們洗淨身上的傷痕，為他們設宴款待他們。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85354008"/>
      </p:ext>
    </p:extLst>
  </p:cSld>
  <p:clrMapOvr>
    <a:masterClrMapping/>
  </p:clrMapOvr>
  <p:transition/>
  <p:timing/>
</p:sld>
</file>

<file path=ppt/slides/slide7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隔天一早，當地的羅馬長官才發現保祿是羅馬公民，害怕得趕緊到獄中向保祿賠不是，立即釋放了他們。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9425880"/>
      </p:ext>
    </p:extLst>
  </p:cSld>
  <p:clrMapOvr>
    <a:masterClrMapping/>
  </p:clrMapOvr>
  <p:transition/>
  <p:timing/>
</p:sld>
</file>

<file path=ppt/slides/slide7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保祿和息拉平安釋放後</a:t>
            </a:r>
            <a:r>
              <a:rPr lang="zh-TW" altLang="en-US" sz="3600" b="1" smtClean="0">
                <a:latin typeface="新細明體"/>
                <a:ea typeface="新細明體"/>
              </a:rPr>
              <a:t>，眾人</a:t>
            </a:r>
            <a:r>
              <a:rPr lang="zh-TW" altLang="en-US" sz="3600" b="1">
                <a:latin typeface="新細明體"/>
                <a:ea typeface="新細明體"/>
              </a:rPr>
              <a:t>看到他們平安</a:t>
            </a:r>
            <a:r>
              <a:rPr lang="zh-TW" altLang="en-US" sz="3600" b="1" smtClean="0">
                <a:latin typeface="新細明體"/>
                <a:ea typeface="新細明體"/>
              </a:rPr>
              <a:t>歸來，</a:t>
            </a:r>
            <a:r>
              <a:rPr lang="zh-TW" altLang="en-US" sz="3600" b="1">
                <a:latin typeface="新細明體"/>
                <a:ea typeface="新細明體"/>
              </a:rPr>
              <a:t>再聽他們述說在獄中所發生的一切，以及帶領獄警一家人受洗的過程，大家都十分驚嘆，感謝讚美主。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2400424"/>
      </p:ext>
    </p:extLst>
  </p:cSld>
  <p:clrMapOvr>
    <a:masterClrMapping/>
  </p:clrMapOvr>
  <p:transition/>
  <p:timing/>
</p:sld>
</file>

<file path=ppt/slides/slide7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他們二人還留在馬其頓宣講福音，過了一些時日才啟程離去，繼續前往另一個城鎮宣講。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80316538"/>
      </p:ext>
    </p:extLst>
  </p:cSld>
  <p:clrMapOvr>
    <a:masterClrMapping/>
  </p:clrMapOvr>
  <p:transition/>
  <p:timing/>
</p:sld>
</file>

<file path=ppt/slides/slide7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常為病人和附魔的人治病驅魔，為什麼受到經師和法利塞人質疑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為人治病驅魔，為什麼都不收取任何費用？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的時代，為什麼會有很多人找術士或占卜治病驅魔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很多</a:t>
            </a:r>
            <a:r>
              <a:rPr lang="zh-TW" altLang="en-US" sz="3600" b="1">
                <a:latin typeface="新細明體"/>
                <a:ea typeface="新細明體"/>
              </a:rPr>
              <a:t>人找術士或占卜治病驅魔，為什麼常花了大錢又不見得能治好？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初期</a:t>
            </a:r>
            <a:r>
              <a:rPr lang="zh-TW" altLang="en-US" sz="3600" b="1">
                <a:latin typeface="新細明體"/>
                <a:ea typeface="新細明體"/>
              </a:rPr>
              <a:t>教會保祿和息拉到馬其頓宣講福音為人治病驅魔時，發生了什麼事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誣</a:t>
            </a:r>
            <a:r>
              <a:rPr lang="zh-TW" altLang="en-US" sz="3600" b="1" smtClean="0">
                <a:latin typeface="新細明體"/>
                <a:ea typeface="新細明體"/>
              </a:rPr>
              <a:t>賴保祿</a:t>
            </a:r>
            <a:r>
              <a:rPr lang="zh-TW" altLang="en-US" sz="3600" b="1">
                <a:latin typeface="新細明體"/>
                <a:ea typeface="新細明體"/>
              </a:rPr>
              <a:t>和息拉</a:t>
            </a:r>
            <a:r>
              <a:rPr lang="zh-TW" altLang="en-US" sz="3600" b="1" smtClean="0">
                <a:latin typeface="新細明體"/>
                <a:ea typeface="新細明體"/>
              </a:rPr>
              <a:t>的</a:t>
            </a:r>
            <a:r>
              <a:rPr lang="zh-TW" altLang="en-US" sz="3600" b="1">
                <a:latin typeface="新細明體"/>
                <a:ea typeface="新細明體"/>
              </a:rPr>
              <a:t>女子會失去治病能力？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祿和息拉二人受到誣賴被打入牢裡後，發生了什麼事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看守保祿和息拉的獄警看見獄中所發生的事，會嚇得想拔劍自我了結？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看守保祿和息拉的獄警，會按照他們所說的話做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看守</a:t>
            </a:r>
            <a:r>
              <a:rPr lang="zh-TW" altLang="en-US" sz="3600" b="1">
                <a:latin typeface="新細明體"/>
                <a:ea typeface="新細明體"/>
              </a:rPr>
              <a:t>保祿和息拉的獄警率領全家信從耶穌受洗後，為他們做了什麼？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這不只是耶穌許給宗徒們的承諾，也是給每一位願意跟隨耶穌，共同參與宣講福音使命的每一個人。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1607323"/>
      </p:ext>
    </p:extLst>
  </p:cSld>
  <p:clrMapOvr>
    <a:masterClrMapping/>
  </p:clrMapOvr>
  <p:transition/>
  <p:timing/>
</p:sld>
</file>

<file path=ppt/slides/slide7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馬其頓的長官要到獄中向保祿和息拉賠不是，還釋放了他們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保祿和息拉平安回到門徒里狄雅的家中時，眾人都難以相信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-17</a:t>
            </a:r>
            <a:r>
              <a:rPr lang="zh-TW" altLang="zh-TW" sz="3600" b="1" smtClean="0">
                <a:latin typeface="+mj-ea"/>
                <a:ea typeface="+mj-ea"/>
              </a:rPr>
              <a:t>】美</a:t>
            </a:r>
            <a:r>
              <a:rPr lang="zh-TW" altLang="zh-TW" sz="3600" b="1">
                <a:latin typeface="+mj-ea"/>
                <a:ea typeface="+mj-ea"/>
              </a:rPr>
              <a:t>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「保祿和息拉對獄警說：</a:t>
            </a:r>
            <a:r>
              <a:rPr lang="en-US" altLang="zh-TW" sz="3600" b="1"/>
              <a:t>『</a:t>
            </a:r>
            <a:r>
              <a:rPr lang="zh-TW" altLang="en-US" sz="3600" b="1"/>
              <a:t>你信從主耶穌吧，你和你全家必得救。</a:t>
            </a:r>
            <a:r>
              <a:rPr lang="en-US" altLang="zh-TW" sz="3600" b="1"/>
              <a:t>』</a:t>
            </a:r>
            <a:r>
              <a:rPr lang="zh-TW" altLang="en-US" sz="3600" b="1"/>
              <a:t>」</a:t>
            </a:r>
            <a:r>
              <a:rPr lang="en-US" altLang="zh-TW" sz="3600" b="1"/>
              <a:t>(</a:t>
            </a:r>
            <a:r>
              <a:rPr lang="zh-TW" altLang="en-US" sz="3600" b="1"/>
              <a:t>宗</a:t>
            </a:r>
            <a:r>
              <a:rPr lang="en-US" altLang="zh-TW" sz="3600" b="1"/>
              <a:t>16,31)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阿雄的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孩子們，爺爺和奶奶沒責怪阿雄不懂事，是知道阿雄很愛他們，捨不得和他們分開，才會問了爸媽覺得不恰當的問題，卻也因著阿雄的這句話，他們信從了耶穌。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生活中，我們可以做些什麼，來幫助自己像阿雄一樣，把握機會將耶穌的愛分享給自己的近人？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7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28835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孩子們，今天藉著宗徒的故事，我們再次看到，天主無時無刻都在照顧我們，只要我們全心依靠祂，祂都和我們在一起。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在生活中，我們也要學習宗徒和阿雄，把握機會和自己的近人，分享天主的愛與慈悲，引領更多的人認識耶穌。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7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慈愛的耶穌，謝謝祢教導我們明白，要在生活中像宗徒一樣全心信賴祢，並把握機會將祢的愛分享給近人，求祢幫助我們能以實際行動，帶領更多人認識祢。我們這樣祈禱是奉祢的名，阿們。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在教會發展的過程中，只要任何人願意像宗徒們一樣，承擔起宣講福音的使命，耶穌必然天天和我們在一起，直到今世的終結。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2186853"/>
      </p:ext>
    </p:extLst>
  </p:cSld>
  <p:clrMapOvr>
    <a:masterClrMapping/>
  </p:clrMapOvr>
  <p:transition/>
  <p:timing/>
</p:sld>
</file>

<file path=ppt/slides/slide7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3068960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保祿奉主之</a:t>
            </a:r>
            <a:r>
              <a:rPr lang="zh-TW" altLang="en-US" sz="6600" b="1" smtClean="0">
                <a:ea typeface="Microsoft JhengHei Light" panose="020b0304030504040204"/>
              </a:rPr>
              <a:t>名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復活</a:t>
            </a:r>
            <a:r>
              <a:rPr lang="zh-TW" altLang="en-US" sz="6600" b="1">
                <a:ea typeface="Microsoft JhengHei Light" panose="020b0304030504040204"/>
              </a:rPr>
              <a:t>青年厄烏提曷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99592" y="2237963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-18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愛的耶穌，感謝祢這麼愛我們，常常在我們有需要時，陪伴在我們身旁，如同祢一直陪伴宗徒們一樣，求祢幫助我們藉由課程的學習，更加體驗到祢對我們的愛，緊緊跟隨祢。以上所求是奉祢的名，阿們。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20,7</a:t>
            </a:r>
            <a:r>
              <a:rPr lang="zh-TW" altLang="en-US" sz="3600" b="1"/>
              <a:t>～</a:t>
            </a:r>
            <a:r>
              <a:rPr lang="en-US" altLang="zh-TW" sz="3600" b="1"/>
              <a:t>12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孩子們，你們生過病嗎？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28288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普通的小感冒，還是得過比較重大的病呢？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7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你們看過一些年紀和你們差不多的孩子，因為得了重病而去世嗎？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7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你們有想過如果有一天，自己離開人世時會去哪裡嗎？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45451421"/>
      </p:ext>
    </p:extLst>
  </p:cSld>
  <p:clrMapOvr>
    <a:masterClrMapping/>
  </p:clrMapOvr>
  <p:transition/>
  <p:timing/>
</p:sld>
</file>

<file path=ppt/slides/slide7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我們都知道耶穌會帶領我們復活，可是在還沒復活前，你們想會去哪裡呢？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92098527"/>
      </p:ext>
    </p:extLst>
  </p:cSld>
  <p:clrMapOvr>
    <a:masterClrMapping/>
  </p:clrMapOvr>
  <p:transition/>
  <p:timing/>
</p:sld>
</file>

<file path=ppt/slides/slide7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828835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你們有想過死亡是怎麼一回事嗎？你們會害怕死亡嗎？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0975366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耶穌會賜給我們智慧與力量，陪伴我們面對各種的考驗，共同將天父的愛與慈悲，帶給更多還不認識天父的人。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24806327"/>
      </p:ext>
    </p:extLst>
  </p:cSld>
  <p:clrMapOvr>
    <a:masterClrMapping/>
  </p:clrMapOvr>
  <p:transition/>
  <p:timing/>
</p:sld>
</file>

<file path=ppt/slides/slide7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小活動──死亡可怕嗎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7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有一次宗徒保祿在講道時，突然一個人摔下樓死了</a:t>
            </a:r>
            <a:r>
              <a:rPr lang="zh-TW" altLang="en-US" sz="3600" b="1" smtClean="0"/>
              <a:t>，保</a:t>
            </a:r>
            <a:r>
              <a:rPr lang="zh-TW" altLang="en-US" sz="3600" b="1"/>
              <a:t>祿卻鎮定的告訴大家「他還沒死」，</a:t>
            </a:r>
            <a:r>
              <a:rPr lang="zh-TW" altLang="en-US" sz="3600" b="1" smtClean="0"/>
              <a:t>果然過一會，那</a:t>
            </a:r>
            <a:r>
              <a:rPr lang="zh-TW" altLang="en-US" sz="3600" b="1"/>
              <a:t>人又活了</a:t>
            </a:r>
            <a:r>
              <a:rPr lang="zh-TW" altLang="en-US" sz="3600" b="1" smtClean="0"/>
              <a:t>過來。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我們要來看看這段奇特的經驗。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孩子們，耶穌升天後，曾極力迫害教會的掃祿，在前往大馬士革途中受耶穌親自召喚，特別揀選他為外邦人宣講</a:t>
            </a:r>
            <a:r>
              <a:rPr lang="zh-TW" altLang="en-US" sz="3600" b="1" smtClean="0"/>
              <a:t>福音。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教會發展初期，大約在西元</a:t>
            </a:r>
            <a:r>
              <a:rPr lang="en-US" altLang="zh-TW" sz="3600" b="1"/>
              <a:t>45</a:t>
            </a:r>
            <a:r>
              <a:rPr lang="zh-TW" altLang="en-US" sz="3600" b="1"/>
              <a:t>年時，教會選派了掃祿和巴爾納伯，從安提約基雅教會出發，開始向其他非猶太人地區宣講，掃祿也從此改用了他另外一個名字保</a:t>
            </a:r>
            <a:r>
              <a:rPr lang="zh-TW" altLang="en-US" sz="3600" b="1" smtClean="0"/>
              <a:t>祿。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</a:t>
            </a:r>
            <a:r>
              <a:rPr lang="zh-TW" altLang="en-US" sz="3600" b="1" smtClean="0">
                <a:latin typeface="新細明體"/>
                <a:ea typeface="新細明體"/>
              </a:rPr>
              <a:t>祿在</a:t>
            </a:r>
            <a:r>
              <a:rPr lang="zh-TW" altLang="en-US" sz="3600" b="1">
                <a:latin typeface="新細明體"/>
                <a:ea typeface="新細明體"/>
              </a:rPr>
              <a:t>第三次外出宣講福音，回程經過特洛阿城時，發生了一件很奇特的事。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7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保祿在特洛阿城待了好幾天，正準備離去的那天剛好是星期天，保祿先帶領眾人舉行擘餅禮，再開始宣講福音。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7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由於保祿即將離去，也不知道下次何時會再來，便把握機會不斷的宣講，一直到半夜還沒結束。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7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那天參與聚會的人也特別多，擠滿了整個屋子，連樓上的窗臺都坐滿了人，大家都很想聽保祿的宣講。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7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有一位青年叫厄烏提曷，坐在三樓窗戶的窗臺上，很專注的聽保祿宣講，只是時間久了，不知不覺睡著了，但不小心沒坐穩，便從三樓摔了下去，眾人看了，都非常驚慌。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7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正當大家七嘴八舌的議論紛紛，說這孩子真是可憐，竟然為了聽保祿宣講而丟了命，保祿卻很鎮定的走過來，抱住這青年：你們不要慌亂，他的靈魂還在呢！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耶穌要回天父那裡之前，這麼的掛念自己的母親和宗徒們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為了安慰母親和宗徒們的悲痛與哀傷，祂做了什麼？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沒想到，天亮時，那青年竟然又活了過來。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7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7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這段聖言裡</a:t>
            </a:r>
            <a:r>
              <a:rPr lang="zh-TW" altLang="en-US" sz="3600" b="1" smtClean="0">
                <a:latin typeface="新細明體"/>
                <a:ea typeface="新細明體"/>
              </a:rPr>
              <a:t>，眾人</a:t>
            </a:r>
            <a:r>
              <a:rPr lang="zh-TW" altLang="en-US" sz="3600" b="1">
                <a:latin typeface="新細明體"/>
                <a:ea typeface="新細明體"/>
              </a:rPr>
              <a:t>一見到青年厄烏提</a:t>
            </a:r>
            <a:r>
              <a:rPr lang="zh-TW" altLang="en-US" sz="3600" b="1" smtClean="0">
                <a:latin typeface="新細明體"/>
                <a:ea typeface="新細明體"/>
              </a:rPr>
              <a:t>曷從</a:t>
            </a:r>
            <a:r>
              <a:rPr lang="zh-TW" altLang="en-US" sz="3600" b="1">
                <a:latin typeface="新細明體"/>
                <a:ea typeface="新細明體"/>
              </a:rPr>
              <a:t>三樓窗臺摔</a:t>
            </a:r>
            <a:r>
              <a:rPr lang="zh-TW" altLang="en-US" sz="3600" b="1" smtClean="0">
                <a:latin typeface="新細明體"/>
                <a:ea typeface="新細明體"/>
              </a:rPr>
              <a:t>下時</a:t>
            </a:r>
            <a:r>
              <a:rPr lang="zh-TW" altLang="en-US" sz="3600" b="1">
                <a:latin typeface="新細明體"/>
                <a:ea typeface="新細明體"/>
              </a:rPr>
              <a:t>，都認為他應該已經死了，唯有保祿認為「他的靈魂還在」。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7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保祿雖然沒有親眼見過耶穌使死人復活，但是他十分確信，只要耶穌還在，一定可以使這青年復活，如同耶穌曾復活寡婦的獨子，和復活自己的好朋友拉匝祿一樣。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7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保祿特別抱住厄烏提曷，在內心虔誠的懇求耶穌，不要收回他的靈魂。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7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保祿雖然不像耶穌一樣有使人復活的能力，但是他相信，即使是已經去世四天的拉匝祿</a:t>
            </a:r>
            <a:r>
              <a:rPr lang="zh-TW" altLang="en-US" sz="3600" b="1" smtClean="0">
                <a:latin typeface="新細明體"/>
                <a:ea typeface="新細明體"/>
              </a:rPr>
              <a:t>，只要</a:t>
            </a:r>
            <a:r>
              <a:rPr lang="zh-TW" altLang="en-US" sz="3600" b="1">
                <a:latin typeface="新細明體"/>
                <a:ea typeface="新細明體"/>
              </a:rPr>
              <a:t>耶穌願意，這孩子一定還可以再活過來。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7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奇妙的是，厄烏提曷並不是馬上復活，保祿為厄烏提曷祈禱後，又繼續上樓宣講，因為已經過了半夜，保祿再次為眾人舉行擘餅禮，也和大家一起吃了餅。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85354008"/>
      </p:ext>
    </p:extLst>
  </p:cSld>
  <p:clrMapOvr>
    <a:masterClrMapping/>
  </p:clrMapOvr>
  <p:transition/>
  <p:timing/>
</p:sld>
</file>

<file path=ppt/slides/slide7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眾人在保祿帶領下，徹夜祈禱一直到天亮，正當保祿準備離去時，眾人卻發現厄烏提曷已經活了過來，大家都不敢相信這是真的，也為此大聲讚美天主。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9425880"/>
      </p:ext>
    </p:extLst>
  </p:cSld>
  <p:clrMapOvr>
    <a:masterClrMapping/>
  </p:clrMapOvr>
  <p:transition/>
  <p:timing/>
</p:sld>
</file>

<file path=ppt/slides/slide7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這是教會在初期發展時，第一次宗徒以耶穌的名使人復活，之前，宗徒們充滿聖神，曾經多次以耶穌的名為人治病驅魔，卻從未像耶穌一樣，能使人復活。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2400424"/>
      </p:ext>
    </p:extLst>
  </p:cSld>
  <p:clrMapOvr>
    <a:masterClrMapping/>
  </p:clrMapOvr>
  <p:transition/>
  <p:timing/>
</p:sld>
</file>

<file path=ppt/slides/slide7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眾門徒看到厄烏提曷又活了過來，真是滿心歡喜，不但看到保祿對耶穌堅定的信心，也是再一次看到，保祿以行動為基督的信仰作證。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80316538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為什麼要和宗徒們約在加里肋亞的山上見面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和宗徒們約好在加里肋亞山上告別時，祂對宗徒們說了什麼？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升天後，為什麼要特別親自召喚曾極力迫害教會的掃祿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受</a:t>
            </a:r>
            <a:r>
              <a:rPr lang="zh-TW" altLang="en-US" sz="3600" b="1">
                <a:latin typeface="新細明體"/>
                <a:ea typeface="新細明體"/>
              </a:rPr>
              <a:t>耶穌召喚的掃祿是在什麼時候改名為保祿？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宗</a:t>
            </a:r>
            <a:r>
              <a:rPr lang="zh-TW" altLang="en-US" sz="3600" b="1">
                <a:latin typeface="新細明體"/>
                <a:ea typeface="新細明體"/>
              </a:rPr>
              <a:t>徒保祿在第三次外出宣講回程時，發生了什麼很奇特的事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祿在特洛阿城最後一天時，為什麼會一直講道直到半夜？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祿在特洛阿城最後一天講道時，為什麼青年厄烏提曷會從三樓摔下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聽保祿講道的眾人，看到青年厄烏提曷從三樓摔下非常慌亂？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當眾</a:t>
            </a:r>
            <a:r>
              <a:rPr lang="zh-TW" altLang="en-US" sz="3600" b="1">
                <a:latin typeface="新細明體"/>
                <a:ea typeface="新細明體"/>
              </a:rPr>
              <a:t>人看到厄烏提曷已經死了非常慌亂時，為什麼保祿卻非常鎮定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眾人</a:t>
            </a:r>
            <a:r>
              <a:rPr lang="zh-TW" altLang="en-US" sz="3600" b="1">
                <a:latin typeface="新細明體"/>
                <a:ea typeface="新細明體"/>
              </a:rPr>
              <a:t>圍著厄烏提曷七嘴八舌議論紛紛時，保祿說了什麼？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保祿堅定的相信，耶穌一定可以使厄烏提曷再活過來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保祿要抱住厄烏提曷，誠心的為他祈禱？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保祿為厄烏提曷祈禱後又繼續宣講、擘餅，直到天亮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祿正準備離開特洛阿城時，發生了什麼奇特的事？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-18</a:t>
            </a:r>
            <a:r>
              <a:rPr lang="zh-TW" altLang="zh-TW" sz="3600" b="1" smtClean="0">
                <a:latin typeface="+mj-ea"/>
                <a:ea typeface="+mj-ea"/>
              </a:rPr>
              <a:t>】美</a:t>
            </a:r>
            <a:r>
              <a:rPr lang="zh-TW" altLang="zh-TW" sz="3600" b="1">
                <a:latin typeface="+mj-ea"/>
                <a:ea typeface="+mj-ea"/>
              </a:rPr>
              <a:t>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「厄烏提曷從三樓墜下死了，保祿抱住他說：</a:t>
            </a:r>
            <a:r>
              <a:rPr lang="en-US" altLang="zh-TW" sz="3600" b="1"/>
              <a:t>『</a:t>
            </a:r>
            <a:r>
              <a:rPr lang="zh-TW" altLang="en-US" sz="3600" b="1"/>
              <a:t>不要慌亂，他的靈魂還在。</a:t>
            </a:r>
            <a:r>
              <a:rPr lang="en-US" altLang="zh-TW" sz="3600" b="1"/>
              <a:t>』</a:t>
            </a:r>
            <a:r>
              <a:rPr lang="zh-TW" altLang="en-US" sz="3600" b="1"/>
              <a:t>」（宗</a:t>
            </a:r>
            <a:r>
              <a:rPr lang="en-US" altLang="zh-TW" sz="3600" b="1"/>
              <a:t>20,9</a:t>
            </a:r>
            <a:r>
              <a:rPr lang="zh-TW" altLang="en-US" sz="3600" b="1"/>
              <a:t>～</a:t>
            </a:r>
            <a:r>
              <a:rPr lang="en-US" altLang="zh-TW" sz="3600" b="1"/>
              <a:t>10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蘿絲媽媽的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孩子們，蘿絲全心信賴耶穌，以堅定的心，一直跟小寶貝述說自己對他的愛，竟然讓小寶貝又活了過來，實在是太奇妙，又難以相信。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耶穌確實已經復活，司祭長和長老卻故意要捏造假的訊息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司祭長和長老很害怕被群眾知道耶穌已經復活？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生活中，我們可以做些什麼，來幫助自己像蘿絲一樣，以堅定的信心全心信靠耶穌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7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28835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孩子們，宗徒保祿全心信靠耶穌，使厄烏提曷又活了過來，雖然我們看不見耶穌，但祂仍然時時刻刻和我們在一起。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只要我們像蘿絲一樣，全心信靠耶穌，一定也會看到天主的愛與慈悲。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7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在生活中，我們不管遇到任何事情，都可以依靠耶穌，祂都會陪伴我們，一起度過所有的困難與考驗，有祂在一起一切的事情都非常奇特。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5078675"/>
      </p:ext>
    </p:extLst>
  </p:cSld>
  <p:clrMapOvr>
    <a:masterClrMapping/>
  </p:clrMapOvr>
  <p:transition/>
  <p:timing/>
</p:sld>
</file>

<file path=ppt/slides/slide7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親愛的主耶穌，感謝讚美祢天天跟我們在一起，求祢幫助我們，可以像宗徒保祿一樣全心信賴祢，我們需要有這樣堅定的信心，使我們可以在生活中緊緊跟隨祢，為祢作證。我們這樣祈禱是奉祢的名，阿們。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7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3068960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保祿往羅馬</a:t>
            </a:r>
            <a:r>
              <a:rPr lang="zh-TW" altLang="en-US" sz="6600" b="1" smtClean="0">
                <a:ea typeface="Microsoft JhengHei Light" panose="020b0304030504040204"/>
              </a:rPr>
              <a:t>途中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遇</a:t>
            </a:r>
            <a:r>
              <a:rPr lang="zh-TW" altLang="en-US" sz="6600" b="1">
                <a:ea typeface="Microsoft JhengHei Light" panose="020b0304030504040204"/>
              </a:rPr>
              <a:t>船難獲救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99592" y="2237963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-19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親愛的主耶穌，謝謝祢時時陪伴著我們，引領我們在每天生活中，無論是憂傷、快樂、挫折、歡笑，都能有祢和我們在一起，全心依靠祢。以上所求是因祢的名，阿們。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27,1</a:t>
            </a:r>
            <a:r>
              <a:rPr lang="zh-TW" altLang="en-US" sz="3600" b="1"/>
              <a:t>～</a:t>
            </a:r>
            <a:r>
              <a:rPr lang="en-US" altLang="zh-TW" sz="3600" b="1"/>
              <a:t>28,10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司祭長和長老捏造了假訊息，群眾還是知道了耶穌已經復活的訊息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宗徒們知道自己能力有限、學問不多、口才不好，還是敢大膽的宣講福音？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孩子們，你們聽過「海盜船」嗎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28288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玩過「海盜船」嗎</a:t>
            </a:r>
            <a:r>
              <a:rPr lang="zh-TW" altLang="en-US" sz="3600" b="1" smtClean="0"/>
              <a:t>？喜歡</a:t>
            </a:r>
            <a:r>
              <a:rPr lang="zh-TW" altLang="en-US" sz="3600" b="1"/>
              <a:t>玩「海盜船」嗎？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7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37574" y="2551837"/>
            <a:ext cx="766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「海盜船」搖來搖去的時候，你們會害怕嗎？你們有沒有大聲驚叫，還是覺得不夠刺激呢？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19757924"/>
      </p:ext>
    </p:extLst>
  </p:cSld>
  <p:clrMapOvr>
    <a:masterClrMapping/>
  </p:clrMapOvr>
  <p:transition/>
  <p:timing/>
</p:sld>
</file>

<file path=ppt/slides/slide7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小活動──海上風暴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7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我們現在有科技的幫助，比較能夠躲過海上的風暴，耶穌那時候可沒這麼幸運，遇上風暴常常是會翻船</a:t>
            </a:r>
            <a:r>
              <a:rPr lang="zh-TW" altLang="en-US" sz="3600" b="1" smtClean="0"/>
              <a:t>的。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我們要來聽聽保祿遇到海上風暴的故事。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孩子們，我們都知道保祿自從相信耶穌是默西亞之後，便很勇敢的四處宣講耶穌福音，司祭長和經師很討厭他，三番兩次要置他於死。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保祿為了保護自己，只好提出要上訴到羅馬皇帝，司祭長和經師也</a:t>
            </a:r>
            <a:r>
              <a:rPr lang="zh-TW" altLang="en-US" sz="3600" b="1" smtClean="0"/>
              <a:t>無可奈何，</a:t>
            </a:r>
            <a:r>
              <a:rPr lang="zh-TW" altLang="en-US" sz="3600" b="1"/>
              <a:t>和羅馬總督斐斯托商議後，便決定遣送保祿到羅馬去見皇帝。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在當時，從耶路撒冷要去到義大利的羅馬是非常遠的</a:t>
            </a:r>
            <a:r>
              <a:rPr lang="zh-TW" altLang="en-US" sz="3600" b="1" smtClean="0">
                <a:latin typeface="新細明體"/>
                <a:ea typeface="新細明體"/>
              </a:rPr>
              <a:t>，保</a:t>
            </a:r>
            <a:r>
              <a:rPr lang="zh-TW" altLang="en-US" sz="3600" b="1">
                <a:latin typeface="新細明體"/>
                <a:ea typeface="新細明體"/>
              </a:rPr>
              <a:t>祿便以囚犯的身分，由羅馬的一位百夫長猶里約押解，啟程坐船往義大利去。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7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雖然是坐船，那時候的船當然也不像我們現在的</a:t>
            </a:r>
            <a:r>
              <a:rPr lang="zh-TW" altLang="en-US" sz="3600" b="1" smtClean="0">
                <a:latin typeface="新細明體"/>
                <a:ea typeface="新細明體"/>
              </a:rPr>
              <a:t>船那樣方</a:t>
            </a:r>
            <a:r>
              <a:rPr lang="zh-TW" altLang="en-US" sz="3600" b="1">
                <a:latin typeface="新細明體"/>
                <a:ea typeface="新細明體"/>
              </a:rPr>
              <a:t>便</a:t>
            </a:r>
            <a:r>
              <a:rPr lang="zh-TW" altLang="en-US" sz="3600" b="1" smtClean="0">
                <a:latin typeface="新細明體"/>
                <a:ea typeface="新細明體"/>
              </a:rPr>
              <a:t>，當時</a:t>
            </a:r>
            <a:r>
              <a:rPr lang="zh-TW" altLang="en-US" sz="3600" b="1">
                <a:latin typeface="新細明體"/>
                <a:ea typeface="新細明體"/>
              </a:rPr>
              <a:t>的船是要靠風力，有</a:t>
            </a:r>
            <a:r>
              <a:rPr lang="zh-TW" altLang="en-US" sz="3600" b="1" smtClean="0">
                <a:latin typeface="新細明體"/>
                <a:ea typeface="新細明體"/>
              </a:rPr>
              <a:t>風船</a:t>
            </a:r>
            <a:r>
              <a:rPr lang="zh-TW" altLang="en-US" sz="3600" b="1">
                <a:latin typeface="新細明體"/>
                <a:ea typeface="新細明體"/>
              </a:rPr>
              <a:t>才會動，而且是要順風，若遇到了逆風船是動不了的。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7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保祿坐的船遇到逆風，百夫長只好換船，但還是開得很慢，保祿便勸百夫長先找個港口休息，等待適當時機再出發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你們知道如果地基挖得不夠深，萬一發生地震時，高樓會怎麼樣嗎？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99389359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要將福音的訊息傳遍世界各角落，是一個相當不簡單的使命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我們沒見過耶穌，卻能有這個福氣成為天父的子女？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8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百夫長不願聽保祿的話，繼續前行，不料遇上了颶風，船被颶風捲來捲去，任風飄流，十分危急。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8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保祿和大家在船上好多</a:t>
            </a:r>
            <a:r>
              <a:rPr lang="zh-TW" altLang="en-US" sz="3600" b="1" smtClean="0">
                <a:latin typeface="新細明體"/>
                <a:ea typeface="新細明體"/>
              </a:rPr>
              <a:t>天，大家都</a:t>
            </a:r>
            <a:r>
              <a:rPr lang="zh-TW" altLang="en-US" sz="3600" b="1">
                <a:latin typeface="新細明體"/>
                <a:ea typeface="新細明體"/>
              </a:rPr>
              <a:t>覺得一定沒命</a:t>
            </a:r>
            <a:r>
              <a:rPr lang="zh-TW" altLang="en-US" sz="3600" b="1" smtClean="0">
                <a:latin typeface="新細明體"/>
                <a:ea typeface="新細明體"/>
              </a:rPr>
              <a:t>了，保</a:t>
            </a:r>
            <a:r>
              <a:rPr lang="zh-TW" altLang="en-US" sz="3600" b="1">
                <a:latin typeface="新細明體"/>
                <a:ea typeface="新細明體"/>
              </a:rPr>
              <a:t>祿卻很鎮定的跟大家說：「不要害怕，你們可以安心，天主的使者顯現給我說，全船的人都將平安無事，我相信天主對我怎樣說，也必怎樣成就，只不過我們會擱淺在一個島上。」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8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大家</a:t>
            </a:r>
            <a:r>
              <a:rPr lang="zh-TW" altLang="en-US" sz="3600" b="1">
                <a:latin typeface="新細明體"/>
                <a:ea typeface="新細明體"/>
              </a:rPr>
              <a:t>聽了保祿說</a:t>
            </a:r>
            <a:r>
              <a:rPr lang="zh-TW" altLang="en-US" sz="3600" b="1" smtClean="0">
                <a:latin typeface="新細明體"/>
                <a:ea typeface="新細明體"/>
              </a:rPr>
              <a:t>的話還是</a:t>
            </a:r>
            <a:r>
              <a:rPr lang="zh-TW" altLang="en-US" sz="3600" b="1">
                <a:latin typeface="新細明體"/>
                <a:ea typeface="新細明體"/>
              </a:rPr>
              <a:t>很害怕，風浪實在太大，有些水手想坐小船逃走，保祿趕緊跟百夫長說：「這些人若不留在船上，你們便不能獲救。」百夫長聽了保祿的話，立刻命令士兵將小船的纜索割斷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8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保祿和全船的人在船上又飄流了好多天，保祿跟大家說：「你們都一直忍著饑餓，沒吃東西，至今已經</a:t>
            </a:r>
            <a:r>
              <a:rPr lang="en-US" altLang="zh-TW" sz="3600" b="1">
                <a:latin typeface="新細明體"/>
                <a:ea typeface="新細明體"/>
              </a:rPr>
              <a:t>14</a:t>
            </a:r>
            <a:r>
              <a:rPr lang="zh-TW" altLang="en-US" sz="3600" b="1">
                <a:latin typeface="新細明體"/>
                <a:ea typeface="新細明體"/>
              </a:rPr>
              <a:t>天了，趕緊吃點東西吧，你們放心，大家一定都可以獲救的。」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8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大家聽了保祿的勸告，便坐下，保祿在眾人前拿起餅來，感謝了天主、擘開，分給大家吃，眾人吃飽了，也安心多了。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8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天亮時，他們看見了陸地，十分開心</a:t>
            </a:r>
            <a:r>
              <a:rPr lang="zh-TW" altLang="en-US" sz="3600" b="1" smtClean="0">
                <a:latin typeface="新細明體"/>
                <a:ea typeface="新細明體"/>
              </a:rPr>
              <a:t>，船擱淺在沙灘上，</a:t>
            </a:r>
            <a:r>
              <a:rPr lang="zh-TW" altLang="en-US" sz="3600" b="1">
                <a:latin typeface="新細明體"/>
                <a:ea typeface="新細明體"/>
              </a:rPr>
              <a:t>百夫長只好命令大家跳下水，統統游上岸，全船</a:t>
            </a:r>
            <a:r>
              <a:rPr lang="en-US" altLang="zh-TW" sz="3600" b="1">
                <a:latin typeface="新細明體"/>
                <a:ea typeface="新細明體"/>
              </a:rPr>
              <a:t>276</a:t>
            </a:r>
            <a:r>
              <a:rPr lang="zh-TW" altLang="en-US" sz="3600" b="1">
                <a:latin typeface="新細明體"/>
                <a:ea typeface="新細明體"/>
              </a:rPr>
              <a:t>人全都平安得救。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8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保祿遭船難獲救後，在島上奉耶穌之名治病宣揚</a:t>
            </a:r>
            <a:r>
              <a:rPr lang="zh-TW" altLang="en-US" sz="3600" b="1" smtClean="0">
                <a:latin typeface="新細明體"/>
                <a:ea typeface="新細明體"/>
              </a:rPr>
              <a:t>福音。全</a:t>
            </a:r>
            <a:r>
              <a:rPr lang="zh-TW" altLang="en-US" sz="3600" b="1">
                <a:latin typeface="新細明體"/>
                <a:ea typeface="新細明體"/>
              </a:rPr>
              <a:t>船的人獲救後，才知道這個島叫默里達島，島上的人也過來關心，擔心大家受寒趕緊生了火給大家取暖。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8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保祿在</a:t>
            </a:r>
            <a:r>
              <a:rPr lang="zh-TW" altLang="en-US" sz="3600" b="1" smtClean="0">
                <a:latin typeface="新細明體"/>
                <a:ea typeface="新細明體"/>
              </a:rPr>
              <a:t>一旁拿起</a:t>
            </a:r>
            <a:r>
              <a:rPr lang="zh-TW" altLang="en-US" sz="3600" b="1">
                <a:latin typeface="新細明體"/>
                <a:ea typeface="新細明體"/>
              </a:rPr>
              <a:t>一捆柴要放進火堆</a:t>
            </a:r>
            <a:r>
              <a:rPr lang="zh-TW" altLang="en-US" sz="3600" b="1" smtClean="0">
                <a:latin typeface="新細明體"/>
                <a:ea typeface="新細明體"/>
              </a:rPr>
              <a:t>時，</a:t>
            </a:r>
            <a:r>
              <a:rPr lang="zh-TW" altLang="en-US" sz="3600" b="1">
                <a:latin typeface="新細明體"/>
                <a:ea typeface="新細明體"/>
              </a:rPr>
              <a:t>從木柴裡卻</a:t>
            </a:r>
            <a:r>
              <a:rPr lang="zh-TW" altLang="en-US" sz="3600" b="1" smtClean="0">
                <a:latin typeface="新細明體"/>
                <a:ea typeface="新細明體"/>
              </a:rPr>
              <a:t>突然竄出</a:t>
            </a:r>
            <a:r>
              <a:rPr lang="zh-TW" altLang="en-US" sz="3600" b="1">
                <a:latin typeface="新細明體"/>
                <a:ea typeface="新細明體"/>
              </a:rPr>
              <a:t>一條</a:t>
            </a:r>
            <a:r>
              <a:rPr lang="zh-TW" altLang="en-US" sz="3600" b="1" smtClean="0">
                <a:latin typeface="新細明體"/>
                <a:ea typeface="新細明體"/>
              </a:rPr>
              <a:t>毒蛇，對著保</a:t>
            </a:r>
            <a:r>
              <a:rPr lang="zh-TW" altLang="en-US" sz="3600" b="1">
                <a:latin typeface="新細明體"/>
                <a:ea typeface="新細明體"/>
              </a:rPr>
              <a:t>祿的手，一口咬了下去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8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當地的人看了竊竊私語說：「這人必定是個罪大惡極的凶手，看他才剛從海裡死裡逃生，上天卻容不下他，又遭此厄運。」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85354008"/>
      </p:ext>
    </p:extLst>
  </p:cSld>
  <p:clrMapOvr>
    <a:masterClrMapping/>
  </p:clrMapOvr>
  <p:transition/>
  <p:timing/>
</p:sld>
</file>

<file path=ppt/slides/slide8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沒想到，保祿卻很鎮靜的將毒蛇順手一抖，將毒蛇給抖到火堆裡，眾人目不轉睛的注視著保祿，等著看他毒性發作一命嗚呼哀哉。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9425880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</a:t>
            </a:r>
            <a:r>
              <a:rPr lang="zh-TW" altLang="en-US" sz="3600" b="1" smtClean="0">
                <a:latin typeface="新細明體"/>
                <a:ea typeface="新細明體"/>
              </a:rPr>
              <a:t>特別許</a:t>
            </a:r>
            <a:r>
              <a:rPr lang="zh-TW" altLang="en-US" sz="3600" b="1">
                <a:latin typeface="新細明體"/>
                <a:ea typeface="新細明體"/>
              </a:rPr>
              <a:t>下承諾「我同你們天天在一起，直到今世的終結」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每一位願意跟隨耶穌共同參與宣講福音使命的人，都可得到耶穌許下的承諾？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8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沒想到，保祿卻若無其事的坐在火堆旁取暖，過好久保祿都沒動靜，依然安然無恙，全島上的人馬上改口說：「這人一定是神，才會連毒蛇都傷不了他。」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2400424"/>
      </p:ext>
    </p:extLst>
  </p:cSld>
  <p:clrMapOvr>
    <a:masterClrMapping/>
  </p:clrMapOvr>
  <p:transition/>
  <p:timing/>
</p:sld>
</file>

<file path=ppt/slides/slide8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島上的首領頗里約都目睹了這一切，便熱誠款待他們，這時頗里約的父親生病得了熱病，保祿便為他覆手祈禱，以耶穌的名治好了他。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80316538"/>
      </p:ext>
    </p:extLst>
  </p:cSld>
  <p:clrMapOvr>
    <a:masterClrMapping/>
  </p:clrMapOvr>
  <p:transition/>
  <p:timing/>
</p:sld>
</file>

<file path=ppt/slides/slide8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這事馬上在島上傳開了，島上其他生病的人知道了，統統跑來找保祿，懇求保祿醫治他們，保祿也都一一治好了他們。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66019877"/>
      </p:ext>
    </p:extLst>
  </p:cSld>
  <p:clrMapOvr>
    <a:masterClrMapping/>
  </p:clrMapOvr>
  <p:transition/>
  <p:timing/>
</p:sld>
</file>

<file path=ppt/slides/slide8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089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首領頗里約和全島的人，十分感激保祿為他們所做的事，非常尊敬他，保祿也藉此和他們宣揚耶穌福音。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8709635"/>
      </p:ext>
    </p:extLst>
  </p:cSld>
  <p:clrMapOvr>
    <a:masterClrMapping/>
  </p:clrMapOvr>
  <p:transition/>
  <p:timing/>
</p:sld>
</file>

<file path=ppt/slides/slide8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</a:t>
            </a:r>
            <a:r>
              <a:rPr lang="zh-TW" altLang="en-US" sz="3600" b="1" smtClean="0">
                <a:latin typeface="新細明體"/>
                <a:ea typeface="新細明體"/>
              </a:rPr>
              <a:t>祿</a:t>
            </a:r>
            <a:r>
              <a:rPr lang="zh-TW" altLang="en-US" sz="3600" b="1">
                <a:latin typeface="新細明體"/>
                <a:ea typeface="新細明體"/>
              </a:rPr>
              <a:t>和全船的人在島上住了一段時間，等船修復準備離開時，頗里約還給了他們許多生活用品，祝福他們安心啟程。</a:t>
            </a:r>
          </a:p>
        </p:txBody>
      </p:sp>
    </p:spTree>
    <p:extLst>
      <p:ext uri="{BB962C8B-B14F-4D97-AF65-F5344CB8AC3E}">
        <p14:creationId xmlns:p14="http://schemas.microsoft.com/office/powerpoint/2010/main" val="1240415615"/>
      </p:ext>
    </p:extLst>
  </p:cSld>
  <p:clrMapOvr>
    <a:masterClrMapping/>
  </p:clrMapOvr>
  <p:transition/>
  <p:timing/>
</p:sld>
</file>

<file path=ppt/slides/slide8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保祿會被解送到義大利羅馬去見皇帝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保祿在被押解到羅馬的途中，會遇上船難？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8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保祿要在船遇到颶風時，安撫大家不要害怕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船遇到颶風時，百夫長會聽保祿的話割斷小船的纜索？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8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保祿要在船在海上飄流多天後，勸大家要吃點東西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保祿他們的船已看到陸地，百夫長卻要命令大家跳下水游上岸？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8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為什麼島</a:t>
            </a:r>
            <a:r>
              <a:rPr lang="zh-TW" altLang="en-US" sz="3600" b="1">
                <a:latin typeface="新細明體"/>
                <a:ea typeface="新細明體"/>
              </a:rPr>
              <a:t>上的</a:t>
            </a:r>
            <a:r>
              <a:rPr lang="zh-TW" altLang="en-US" sz="3600" b="1" smtClean="0">
                <a:latin typeface="新細明體"/>
                <a:ea typeface="新細明體"/>
              </a:rPr>
              <a:t>人說</a:t>
            </a:r>
            <a:r>
              <a:rPr lang="zh-TW" altLang="en-US" sz="3600" b="1">
                <a:latin typeface="新細明體"/>
                <a:ea typeface="新細明體"/>
              </a:rPr>
              <a:t>保祿必定是個罪大惡極的凶手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保祿被毒蛇咬了，卻可以安然無恙？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8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發生</a:t>
            </a:r>
            <a:r>
              <a:rPr lang="zh-TW" altLang="en-US" sz="3600" b="1">
                <a:latin typeface="新細明體"/>
                <a:ea typeface="新細明體"/>
              </a:rPr>
              <a:t>了什麼事情，讓島上的人又改口說保祿是神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島上的首領頗里</a:t>
            </a:r>
            <a:r>
              <a:rPr lang="zh-TW" altLang="en-US" sz="3600" b="1" smtClean="0">
                <a:latin typeface="新細明體"/>
                <a:ea typeface="新細明體"/>
              </a:rPr>
              <a:t>約會</a:t>
            </a:r>
            <a:r>
              <a:rPr lang="zh-TW" altLang="en-US" sz="3600" b="1">
                <a:latin typeface="新細明體"/>
                <a:ea typeface="新細明體"/>
              </a:rPr>
              <a:t>熱誠款待保祿他們？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8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祿在島上做了什麼事，讓大家都非常尊敬他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島</a:t>
            </a:r>
            <a:r>
              <a:rPr lang="zh-TW" altLang="en-US" sz="3600" b="1">
                <a:latin typeface="新細明體"/>
                <a:ea typeface="新細明體"/>
              </a:rPr>
              <a:t>上的人非常尊敬保祿是因為保祿是神、還是保祿很愛他們？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8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-19</a:t>
            </a:r>
            <a:r>
              <a:rPr lang="zh-TW" altLang="zh-TW" sz="3600" b="1" smtClean="0">
                <a:latin typeface="+mj-ea"/>
                <a:ea typeface="+mj-ea"/>
              </a:rPr>
              <a:t>】美</a:t>
            </a:r>
            <a:r>
              <a:rPr lang="zh-TW" altLang="zh-TW" sz="3600" b="1">
                <a:latin typeface="+mj-ea"/>
                <a:ea typeface="+mj-ea"/>
              </a:rPr>
              <a:t>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8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「保祿說：</a:t>
            </a:r>
            <a:r>
              <a:rPr lang="en-US" altLang="zh-TW" sz="3600" b="1"/>
              <a:t>『</a:t>
            </a:r>
            <a:r>
              <a:rPr lang="zh-TW" altLang="en-US" sz="3600" b="1"/>
              <a:t>請大家放心，天主對我怎樣說，也必怎樣成就。</a:t>
            </a:r>
            <a:r>
              <a:rPr lang="en-US" altLang="zh-TW" sz="3600" b="1"/>
              <a:t>』</a:t>
            </a:r>
            <a:r>
              <a:rPr lang="zh-TW" altLang="en-US" sz="3600" b="1"/>
              <a:t>」</a:t>
            </a:r>
            <a:r>
              <a:rPr lang="en-US" altLang="zh-TW" sz="3600" b="1"/>
              <a:t>(</a:t>
            </a:r>
            <a:r>
              <a:rPr lang="zh-TW" altLang="en-US" sz="3600" b="1"/>
              <a:t>宗</a:t>
            </a:r>
            <a:r>
              <a:rPr lang="en-US" altLang="zh-TW" sz="3600" b="1"/>
              <a:t>27,25)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阿明的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</a:t>
            </a:r>
            <a:r>
              <a:rPr lang="zh-TW" altLang="en-US" sz="3600" b="1" smtClean="0"/>
              <a:t>，神父</a:t>
            </a:r>
            <a:r>
              <a:rPr lang="zh-TW" altLang="en-US" sz="3600" b="1"/>
              <a:t>看到阿明對自己父親的信心，才發現自己對耶穌的信心，竟然這麼輕易的就被眼前的風浪給遮蓋了。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在生活中，我們是不是可以像阿明一樣，非常有自信的告訴自己，耶穌隨時都和我在一起呢？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205351"/>
      </p:ext>
    </p:extLst>
  </p:cSld>
  <p:clrMapOvr>
    <a:masterClrMapping/>
  </p:clrMapOvr>
  <p:transition/>
  <p:timing/>
</p:sld>
</file>

<file path=ppt/slides/slide8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生活中，我可以做些什麼來幫助自己，更加肯定對耶穌的信心？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8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28835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孩子們，我們看到保祿不管遇到任何困難，總是對耶穌充滿信心，不論是被抓去審問、遇到船難、被毒蛇咬，他都將一切交託給耶穌。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在過程中，雖然會吃許多的苦，他還是堅定的信賴耶穌、依靠耶穌，我們也看到耶穌確實和他在一起。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你們要去使萬民成為門徒，因父及子及聖神之名給他們授洗！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28,19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保祿是我們的好榜樣，在生活中，我們要多多向他學習信賴耶穌。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5078675"/>
      </p:ext>
    </p:extLst>
  </p:cSld>
  <p:clrMapOvr>
    <a:masterClrMapping/>
  </p:clrMapOvr>
  <p:transition/>
  <p:timing/>
</p:sld>
</file>

<file path=ppt/slides/slide8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親愛的主耶穌，謝謝祢讓我們看到，祢時時都和我們在一起，在困難中保護我們、在痛苦中給我們力量，求祢幫助我們可以像保祿一樣，堅定的信賴祢，將一切交託給祢。以上所求是因祢的名，阿們。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8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891845"/>
            <a:ext cx="966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保祿在羅馬囚</a:t>
            </a:r>
            <a:r>
              <a:rPr lang="zh-TW" altLang="en-US" sz="6600" b="1" smtClean="0">
                <a:ea typeface="Microsoft JhengHei Light" panose="020b0304030504040204"/>
              </a:rPr>
              <a:t>居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仍</a:t>
            </a:r>
            <a:r>
              <a:rPr lang="zh-TW" altLang="en-US" sz="6600" b="1">
                <a:ea typeface="Microsoft JhengHei Light" panose="020b0304030504040204"/>
              </a:rPr>
              <a:t>大力宣講主的福音</a:t>
            </a:r>
            <a:endParaRPr lang="zh-TW" altLang="en-US" sz="66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043608" y="2060848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8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8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親愛的主耶穌，今天，我要特別為自己能夠擁有健康的身體和自由的行動感謝祢，同時，也為那些生病的和行動不自由的人，祈求祢的</a:t>
            </a:r>
            <a:r>
              <a:rPr lang="zh-TW" altLang="en-US" sz="3600" b="1" smtClean="0"/>
              <a:t>眷顧。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52613549"/>
      </p:ext>
    </p:extLst>
  </p:cSld>
  <p:clrMapOvr>
    <a:masterClrMapping/>
  </p:clrMapOvr>
  <p:transition/>
  <p:timing/>
</p:sld>
</file>

<file path=ppt/slides/slide8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649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求祢使他們常能信靠祢，並得著祢的平安與喜樂。以上所求是奉我們的主耶穌之名。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8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22,22~23,22</a:t>
            </a:r>
            <a:r>
              <a:rPr lang="zh-TW" altLang="en-US" sz="3600" b="1"/>
              <a:t>、</a:t>
            </a:r>
            <a:r>
              <a:rPr lang="en-US" altLang="zh-TW" sz="3600" b="1"/>
              <a:t>28,16~31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8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</a:t>
            </a:r>
            <a:r>
              <a:rPr lang="zh-TW" altLang="en-US" sz="3600" b="1" smtClean="0"/>
              <a:t>你們聽過</a:t>
            </a:r>
            <a:r>
              <a:rPr lang="zh-TW" altLang="en-US" sz="3600" b="1"/>
              <a:t>什麼好消息嗎？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8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19572" y="28288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現在，讓我們一起來唱這首歌，歌名是</a:t>
            </a:r>
            <a:r>
              <a:rPr lang="en-US" altLang="zh-TW" sz="3600" b="1"/>
              <a:t>《</a:t>
            </a:r>
            <a:r>
              <a:rPr lang="zh-TW" altLang="en-US" sz="3600" b="1"/>
              <a:t>好消息</a:t>
            </a:r>
            <a:r>
              <a:rPr lang="en-US" altLang="zh-TW" sz="3600" b="1"/>
              <a:t>》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06590615"/>
      </p:ext>
    </p:extLst>
  </p:cSld>
  <p:clrMapOvr>
    <a:masterClrMapping/>
  </p:clrMapOvr>
  <p:transition/>
  <p:timing/>
</p:sld>
</file>

<file path=ppt/slides/slide8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64577" y="3013501"/>
            <a:ext cx="761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小活動──告訴你一個好消息！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理查的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帶入主題：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剛剛我們站在框框裡拍照，還擺了不同的姿勢，真好玩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但是</a:t>
            </a:r>
            <a:r>
              <a:rPr lang="zh-TW" altLang="en-US" sz="3600" b="1"/>
              <a:t>，這個框框如果變成一個真的框框，讓人一進去就出不來，那就不好玩了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8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聖經裡有一位保祿，他很喜歡跟別人分享耶穌的好消息，卻因此常常被抓去關，為什麼會這樣呢？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634113319"/>
      </p:ext>
    </p:extLst>
  </p:cSld>
  <p:clrMapOvr>
    <a:masterClrMapping/>
  </p:clrMapOvr>
  <p:transition/>
  <p:timing/>
</p:sld>
</file>

<file path=ppt/slides/slide8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BF85E3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孩子們，你們可能聽過保祿這個名字，他是一個很勇敢的人，也很願意跟那些還不認識耶穌的人分享耶穌的好消息。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8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耶穌升天後，他就四處奔走，到處宣講耶穌的福音，告訴大家要相信耶穌是天主的兒子，可是有些猶太人就是不相信耶穌是天主的兒子，也不准他這樣做。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8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面對猶太人的各種阻撓，保祿毫不畏懼，繼續到處宣講耶穌的好消息，就引起很多猶太人討厭他，想盡辦法抓他，將他關在監獄裡。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2417350"/>
      </p:ext>
    </p:extLst>
  </p:cSld>
  <p:clrMapOvr>
    <a:masterClrMapping/>
  </p:clrMapOvr>
  <p:transition/>
  <p:timing/>
</p:sld>
</file>

<file path=ppt/slides/slide8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保祿前後不知被抓了幾次，每次猶太人都查不出任何該死的罪狀，只能放了他。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8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猶太人心裡想著，也許保祿會因為這樣就害怕，不敢再繼續四處宣講耶穌的好消息。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8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祿完全沒有受到影響，反而以能夠為耶穌受苦而感到光榮，繼續四處的宣講耶穌的</a:t>
            </a:r>
            <a:r>
              <a:rPr lang="zh-TW" altLang="en-US" sz="3600" b="1" smtClean="0">
                <a:latin typeface="新細明體"/>
                <a:ea typeface="新細明體"/>
              </a:rPr>
              <a:t>好消息。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8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保祿告訴</a:t>
            </a:r>
            <a:r>
              <a:rPr lang="zh-TW" altLang="en-US" sz="3600" b="1">
                <a:latin typeface="新細明體"/>
                <a:ea typeface="新細明體"/>
              </a:rPr>
              <a:t>大家不要害怕，就像他一樣，一次再一次的被抓，卻靠著耶穌的恩典一次又一次的脫險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8858464"/>
      </p:ext>
    </p:extLst>
  </p:cSld>
  <p:clrMapOvr>
    <a:masterClrMapping/>
  </p:clrMapOvr>
  <p:transition/>
  <p:timing/>
</p:sld>
</file>

<file path=ppt/slides/slide8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有一次，保祿又被抓了，天主賜給他智慧在猶太人面前大膽的宣講耶穌</a:t>
            </a:r>
            <a:r>
              <a:rPr lang="zh-TW" altLang="en-US" sz="3600" b="1" smtClean="0">
                <a:latin typeface="新細明體"/>
                <a:ea typeface="新細明體"/>
              </a:rPr>
              <a:t>福音，</a:t>
            </a:r>
            <a:r>
              <a:rPr lang="zh-TW" altLang="en-US" sz="3600" b="1">
                <a:latin typeface="新細明體"/>
                <a:ea typeface="新細明體"/>
              </a:rPr>
              <a:t>猶太人辯不過他</a:t>
            </a:r>
            <a:r>
              <a:rPr lang="zh-TW" altLang="en-US" sz="3600" b="1" smtClean="0">
                <a:latin typeface="新細明體"/>
                <a:ea typeface="新細明體"/>
              </a:rPr>
              <a:t>，又</a:t>
            </a:r>
            <a:r>
              <a:rPr lang="zh-TW" altLang="en-US" sz="3600" b="1">
                <a:latin typeface="新細明體"/>
                <a:ea typeface="新細明體"/>
              </a:rPr>
              <a:t>提不</a:t>
            </a:r>
            <a:r>
              <a:rPr lang="zh-TW" altLang="en-US" sz="3600" b="1" smtClean="0">
                <a:latin typeface="新細明體"/>
                <a:ea typeface="新細明體"/>
              </a:rPr>
              <a:t>出罪狀定</a:t>
            </a:r>
            <a:r>
              <a:rPr lang="zh-TW" altLang="en-US" sz="3600" b="1">
                <a:latin typeface="新細明體"/>
                <a:ea typeface="新細明體"/>
              </a:rPr>
              <a:t>他的罪，就大聲喊叫要殺了</a:t>
            </a:r>
            <a:r>
              <a:rPr lang="zh-TW" altLang="en-US" sz="3600" b="1" smtClean="0">
                <a:latin typeface="新細明體"/>
                <a:ea typeface="新細明體"/>
              </a:rPr>
              <a:t>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5176674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孩子們，由於理查的謹慎與小心查證，不但幫助自己免除了一場誤會，也讓自己更明白，要隨時依靠天主的帶領與智慧，保護自己避免掉入陷阱。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保祿卻出乎意料的反問那些猶太人說：「我是羅馬公民，你們可以隨隨便便抓我，不經過審判就殺我嗎？」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8699910"/>
      </p:ext>
    </p:extLst>
  </p:cSld>
  <p:clrMapOvr>
    <a:masterClrMapping/>
  </p:clrMapOvr>
  <p:transition/>
  <p:timing/>
</p:sld>
</file>

<file path=ppt/slides/slide8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現場所有的人都嚇住了，包括羅馬軍官在內，因為羅馬公民的身分是很高貴</a:t>
            </a:r>
            <a:r>
              <a:rPr lang="zh-TW" altLang="en-US" sz="3600" b="1" smtClean="0">
                <a:latin typeface="新細明體"/>
                <a:ea typeface="新細明體"/>
              </a:rPr>
              <a:t>的，</a:t>
            </a:r>
            <a:r>
              <a:rPr lang="zh-TW" altLang="en-US" sz="3600" b="1">
                <a:latin typeface="新細明體"/>
                <a:ea typeface="新細明體"/>
              </a:rPr>
              <a:t>這下子大家都不敢隨便動他了。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82761403"/>
      </p:ext>
    </p:extLst>
  </p:cSld>
  <p:clrMapOvr>
    <a:masterClrMapping/>
  </p:clrMapOvr>
  <p:transition/>
  <p:timing/>
</p:sld>
</file>

<file path=ppt/slides/slide8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羅馬軍官千夫長知道保祿是羅馬公民後，就小心翼翼的保護他，帶他到猶太人的公議會受審</a:t>
            </a:r>
            <a:r>
              <a:rPr lang="zh-TW" altLang="en-US" sz="3600" b="1" smtClean="0">
                <a:latin typeface="新細明體"/>
                <a:ea typeface="新細明體"/>
              </a:rPr>
              <a:t>。在</a:t>
            </a:r>
            <a:r>
              <a:rPr lang="zh-TW" altLang="en-US" sz="3600" b="1">
                <a:latin typeface="新細明體"/>
                <a:ea typeface="新細明體"/>
              </a:rPr>
              <a:t>夜裡，主耶穌顯現給保祿，告訴他說：「不要害怕，你將要在羅馬為我作證。」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1561273"/>
      </p:ext>
    </p:extLst>
  </p:cSld>
  <p:clrMapOvr>
    <a:masterClrMapping/>
  </p:clrMapOvr>
  <p:transition/>
  <p:timing/>
</p:sld>
</file>

<file path=ppt/slides/slide8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那些一心要害死保祿的猶太人，在議會中因無法得逞，就發誓要用計謀誘騙千夫長，再從中利用機會找人殺了他。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727265"/>
      </p:ext>
    </p:extLst>
  </p:cSld>
  <p:clrMapOvr>
    <a:masterClrMapping/>
  </p:clrMapOvr>
  <p:transition/>
  <p:timing/>
</p:sld>
</file>

<file path=ppt/slides/slide8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猶太人正在商量這可怕的計謀時被一個年輕人知道了，他連忙去向千夫長報告，千夫長知道</a:t>
            </a:r>
            <a:r>
              <a:rPr lang="zh-TW" altLang="en-US" sz="3600" b="1" smtClean="0">
                <a:latin typeface="新細明體"/>
                <a:ea typeface="新細明體"/>
              </a:rPr>
              <a:t>後不敢</a:t>
            </a:r>
            <a:r>
              <a:rPr lang="zh-TW" altLang="en-US" sz="3600" b="1">
                <a:latin typeface="新細明體"/>
                <a:ea typeface="新細明體"/>
              </a:rPr>
              <a:t>大意，趕緊派了大軍護送保祿來到羅馬總督府。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66515626"/>
      </p:ext>
    </p:extLst>
  </p:cSld>
  <p:clrMapOvr>
    <a:masterClrMapping/>
  </p:clrMapOvr>
  <p:transition/>
  <p:timing/>
</p:sld>
</file>

<file path=ppt/slides/slide8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保祿面對羅馬總督，依然很勇敢的宣講耶穌福音，一點也不害怕。總督拿他沒辦法，但猶太人還是不放過他，一心要害死他。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85354008"/>
      </p:ext>
    </p:extLst>
  </p:cSld>
  <p:clrMapOvr>
    <a:masterClrMapping/>
  </p:clrMapOvr>
  <p:transition/>
  <p:timing/>
</p:sld>
</file>

<file path=ppt/slides/slide8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保祿就說：「我是羅馬公民，我要向羅馬皇帝凱撒上訴。」總督只好再派人保護保祿，經過一番折騰終於到了羅馬。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9425880"/>
      </p:ext>
    </p:extLst>
  </p:cSld>
  <p:clrMapOvr>
    <a:masterClrMapping/>
  </p:clrMapOvr>
  <p:transition/>
  <p:timing/>
</p:sld>
</file>

<file path=ppt/slides/slide8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保祿在羅馬被關了兩年，雖然沒有自由不能出門，卻有很多人來找他，凡是來看他的人，保祿都向他們宣講耶穌的福音。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2400424"/>
      </p:ext>
    </p:extLst>
  </p:cSld>
  <p:clrMapOvr>
    <a:masterClrMapping/>
  </p:clrMapOvr>
  <p:transition/>
  <p:timing/>
</p:sld>
</file>

<file path=ppt/slides/slide8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現在我們一起來念這段經文：宗</a:t>
            </a:r>
            <a:r>
              <a:rPr lang="en-US" altLang="zh-TW" sz="3600" b="1">
                <a:latin typeface="新細明體"/>
                <a:ea typeface="新細明體"/>
              </a:rPr>
              <a:t>28,16-31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80316538"/>
      </p:ext>
    </p:extLst>
  </p:cSld>
  <p:clrMapOvr>
    <a:masterClrMapping/>
  </p:clrMapOvr>
  <p:transition/>
  <p:timing/>
</p:sld>
</file>

<file path=ppt/slides/slide8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猶太人</a:t>
            </a:r>
            <a:r>
              <a:rPr lang="zh-TW" altLang="en-US" sz="3600" b="1">
                <a:latin typeface="新細明體"/>
                <a:ea typeface="新細明體"/>
              </a:rPr>
              <a:t>為什麼那麼討厭保祿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祿為什麼這麼勇敢的宣講耶穌福音？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生活中，我們可以做些什麼，來幫助自己像理查一樣，懂得分辨訊息的真假，才不致於誤傳了訊息？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8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祿為什麼要向大家透露他是羅馬公民的身分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羅馬軍官要小心的保護保祿？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8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猶太人</a:t>
            </a:r>
            <a:r>
              <a:rPr lang="zh-TW" altLang="en-US" sz="3600" b="1">
                <a:latin typeface="新細明體"/>
                <a:ea typeface="新細明體"/>
              </a:rPr>
              <a:t>三番兩次的要害死保祿，他會害怕嗎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猶太人處心積慮的要殺保祿時，耶穌在夜裡顯現，跟保祿說了什麼？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8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祿為什麼要向羅馬皇帝凱撒上訴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祿在羅馬被關了幾年？他在羅馬被關時有人來看他嗎？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8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保</a:t>
            </a:r>
            <a:r>
              <a:rPr lang="zh-TW" altLang="en-US" sz="3600" b="1">
                <a:latin typeface="新細明體"/>
                <a:ea typeface="新細明體"/>
              </a:rPr>
              <a:t>祿在羅馬被關時都在做什麼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保祿被關時還努力的傳耶穌的福音？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8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有跟別人分享過耶穌福音的經驗嗎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願意像保祿一樣努力的傳耶穌的福音嗎？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8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美勞教學：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】美</a:t>
            </a:r>
            <a:r>
              <a:rPr lang="zh-TW" altLang="zh-TW" sz="3600" b="1">
                <a:latin typeface="+mj-ea"/>
                <a:ea typeface="+mj-ea"/>
              </a:rPr>
              <a:t>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8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「我若不傳福音，我就有禍了！」（格前</a:t>
            </a:r>
            <a:r>
              <a:rPr lang="en-US" altLang="zh-TW" sz="3600" b="1"/>
              <a:t>9,17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「白白得來」的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</a:t>
            </a:r>
            <a:r>
              <a:rPr lang="zh-TW" altLang="en-US" sz="3600" b="1" smtClean="0"/>
              <a:t>，天父</a:t>
            </a:r>
            <a:r>
              <a:rPr lang="zh-TW" altLang="en-US" sz="3600" b="1"/>
              <a:t>爸爸白白的將耶穌好消息給了我們，我們也要白白的將這好消息分享給更多的人。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生活中，我可以做些什麼來將耶穌好消息分享給身旁的人？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0282223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BF85E3"/>
                </a:solidFill>
              </a:rPr>
              <a:t>主題學習單：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5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-20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28835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孩子們，我們今天知道了，耶穌就是好消息。我們要多多的跟別人分享這個白白得來的好消息。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剛剛我們也從保祿身上看到他是這麼的勇敢，不管在什麼樣的環境，他都把握機會跟身旁的人分享好消息，教會也特別將他訂為我們的傳教主保。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8824978"/>
      </p:ext>
    </p:extLst>
  </p:cSld>
  <p:clrMapOvr>
    <a:masterClrMapping/>
  </p:clrMapOvr>
  <p:transition/>
  <p:timing/>
</p:sld>
</file>

<file path=ppt/slides/slide8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在生活中，我們要多多善用天主給的恩典，例如：歌聲、舞蹈、繪畫等，努力的將耶穌好消息帶給更多的人。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5078675"/>
      </p:ext>
    </p:extLst>
  </p:cSld>
  <p:clrMapOvr>
    <a:masterClrMapping/>
  </p:clrMapOvr>
  <p:transition/>
  <p:timing/>
</p:sld>
</file>

<file path=ppt/slides/slide8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564904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親愛的主耶穌，感謝祢今天讓我們明白福音就是好消息，也看到保祿的勇敢，不管遇到什麼困難，都能努力的將好消息帶給身邊的人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68363362"/>
      </p:ext>
    </p:extLst>
  </p:cSld>
  <p:clrMapOvr>
    <a:masterClrMapping/>
  </p:clrMapOvr>
  <p:transition/>
  <p:timing/>
</p:sld>
</file>

<file path=ppt/slides/slide8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64904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求祢賜給我們一顆願意分享的心，將祢的好消息分享給更多的人。以上所求是奉祢的名。阿們。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61589547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BF85E3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49289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孩子們，耶穌今天將宣講福音的使命交給了宗徒們，同時也交給了每一位願意跟隨耶穌的人，祂也許下承諾「會天天同我們在一起，直到今世的終結」。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在生活中，我們除了勇敢的宣講福音訊息之外，在分享其他訊息時，也要懂得做分辨。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847284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你們知道不管任何的工程，都是基礎工程最重要嗎？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58477544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我們的周遭每天都有非常多的訊息，一定要謹慎、小心查證，才不致於成了天父愛與慈悲的反見證。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課後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3068960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親愛的主耶穌，謝謝祢「天天同我們在一起」，保護我們、陪伴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1916832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求祢幫助我們在生活中，能夠積極勇敢的，將祢的好訊息分享給身旁的近人，讓更多人都能經驗到祢奇妙的愛，也願意跟隨祢。以上所求是奉祢的名，阿們。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78429180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28700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聖母與</a:t>
            </a:r>
            <a:r>
              <a:rPr lang="en-US" altLang="zh-TW" sz="6000" b="1">
                <a:ea typeface="Microsoft JhengHei Light" panose="020b0304030504040204"/>
              </a:rPr>
              <a:t>11</a:t>
            </a:r>
            <a:r>
              <a:rPr lang="zh-TW" altLang="en-US" sz="6000" b="1">
                <a:ea typeface="Microsoft JhengHei Light" panose="020b0304030504040204"/>
              </a:rPr>
              <a:t>宗徒專心祈禱等候聖神降臨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27584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</a:t>
            </a:r>
            <a:r>
              <a:rPr lang="zh-TW" altLang="en-US" sz="4800" b="1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BF85E3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  <a:endParaRPr lang="en-US" altLang="zh-TW" sz="4800" b="1">
              <a:solidFill>
                <a:srgbClr val="BF85E3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課前</a:t>
            </a:r>
            <a:r>
              <a:rPr lang="zh-TW" altLang="en-US" sz="4800" b="1" smtClean="0">
                <a:solidFill>
                  <a:srgbClr val="BF85E3"/>
                </a:solidFill>
              </a:rPr>
              <a:t>禱：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親愛的主耶穌，謝謝祢再次引領我們聚集在祢面前，求祢開啟我們的心與耳朵，透過課程的學習，幫助我們更加親近祢、愛祢，緊緊的跟隨祢。我們這樣同心祈禱是奉祢的名，阿們。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BF85E3"/>
                </a:solidFill>
              </a:rPr>
              <a:t>主題</a:t>
            </a:r>
            <a:r>
              <a:rPr lang="zh-TW" altLang="en-US" sz="4800" b="1" smtClean="0">
                <a:solidFill>
                  <a:srgbClr val="BF85E3"/>
                </a:solidFill>
              </a:rPr>
              <a:t>經文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宗徒大事錄</a:t>
            </a:r>
            <a:r>
              <a:rPr lang="en-US" altLang="zh-TW" sz="3600" b="1"/>
              <a:t>1,12</a:t>
            </a:r>
            <a:r>
              <a:rPr lang="zh-TW" altLang="en-US" sz="3600" b="1"/>
              <a:t>～</a:t>
            </a:r>
            <a:r>
              <a:rPr lang="en-US" altLang="zh-TW" sz="3600" b="1"/>
              <a:t>14</a:t>
            </a:r>
            <a:r>
              <a:rPr lang="zh-TW" altLang="en-US" sz="3600" b="1"/>
              <a:t>、</a:t>
            </a:r>
            <a:r>
              <a:rPr lang="en-US" altLang="zh-TW" sz="3600" b="1"/>
              <a:t>2,1</a:t>
            </a:r>
            <a:r>
              <a:rPr lang="zh-TW" altLang="en-US" sz="3600" b="1"/>
              <a:t>～</a:t>
            </a:r>
            <a:r>
              <a:rPr lang="en-US" altLang="zh-TW" sz="3600" b="1"/>
              <a:t>11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BF85E3"/>
                </a:solidFill>
              </a:rPr>
              <a:t>主題引導：</a:t>
            </a:r>
            <a:endParaRPr lang="en-US" sz="4800" b="1">
              <a:solidFill>
                <a:srgbClr val="BF85E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孩子們，你們會和好朋友約去打球、逛街買東西或看電影嗎？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你們和好朋友約好要出去玩時，大家都會準時到達嗎？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還是常常會有人遲到呢？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1336</Paragraphs>
  <Slides>875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875</vt:i4>
      </vt:variant>
    </vt:vector>
  </HeadingPairs>
  <TitlesOfParts>
    <vt:vector baseType="lpstr" size="880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2021-05-14T13:31:46.686</cp:lastPrinted>
  <dcterms:created xsi:type="dcterms:W3CDTF">2021-05-14T13:31:46Z</dcterms:created>
  <dcterms:modified xsi:type="dcterms:W3CDTF">2021-05-14T13:31:52Z</dcterms:modified>
</cp:coreProperties>
</file>