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4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  <p:sldMasterId id="2147483707" r:id="rId5"/>
    <p:sldMasterId id="2147483719" r:id="rId6"/>
    <p:sldMasterId id="2147483731" r:id="rId7"/>
    <p:sldMasterId id="2147483743" r:id="rId8"/>
    <p:sldMasterId id="2147483755" r:id="rId9"/>
    <p:sldMasterId id="2147483767" r:id="rId10"/>
    <p:sldMasterId id="2147483779" r:id="rId11"/>
    <p:sldMasterId id="2147483791" r:id="rId12"/>
    <p:sldMasterId id="2147483803" r:id="rId13"/>
    <p:sldMasterId id="2147483815" r:id="rId14"/>
    <p:sldMasterId id="2147483827" r:id="rId15"/>
    <p:sldMasterId id="2147483839" r:id="rId16"/>
    <p:sldMasterId id="2147483851" r:id="rId17"/>
    <p:sldMasterId id="2147483863" r:id="rId18"/>
    <p:sldMasterId id="2147483875" r:id="rId19"/>
    <p:sldMasterId id="2147483887" r:id="rId20"/>
    <p:sldMasterId id="2147483899" r:id="rId21"/>
    <p:sldMasterId id="2147483911" r:id="rId22"/>
    <p:sldMasterId id="2147483923" r:id="rId23"/>
    <p:sldMasterId id="2147483935" r:id="rId24"/>
    <p:sldMasterId id="2147483947" r:id="rId25"/>
    <p:sldMasterId id="2147483959" r:id="rId26"/>
    <p:sldMasterId id="2147483971" r:id="rId27"/>
    <p:sldMasterId id="2147483983" r:id="rId28"/>
    <p:sldMasterId id="2147483995" r:id="rId29"/>
    <p:sldMasterId id="2147484007" r:id="rId30"/>
    <p:sldMasterId id="2147484019" r:id="rId31"/>
    <p:sldMasterId id="2147484031" r:id="rId32"/>
    <p:sldMasterId id="2147484043" r:id="rId33"/>
    <p:sldMasterId id="2147484055" r:id="rId34"/>
    <p:sldMasterId id="2147484067" r:id="rId35"/>
    <p:sldMasterId id="2147484079" r:id="rId36"/>
    <p:sldMasterId id="2147484091" r:id="rId37"/>
    <p:sldMasterId id="2147484103" r:id="rId38"/>
    <p:sldMasterId id="2147484115" r:id="rId39"/>
    <p:sldMasterId id="2147484127" r:id="rId40"/>
    <p:sldMasterId id="2147484139" r:id="rId41"/>
  </p:sldMasterIdLst>
  <p:sldIdLst>
    <p:sldId id="259" r:id="rId42"/>
    <p:sldId id="262" r:id="rId43"/>
    <p:sldId id="265" r:id="rId44"/>
    <p:sldId id="268" r:id="rId45"/>
    <p:sldId id="271" r:id="rId46"/>
    <p:sldId id="274" r:id="rId47"/>
    <p:sldId id="277" r:id="rId48"/>
    <p:sldId id="280" r:id="rId49"/>
    <p:sldId id="283" r:id="rId50"/>
    <p:sldId id="286" r:id="rId51"/>
    <p:sldId id="289" r:id="rId52"/>
    <p:sldId id="292" r:id="rId53"/>
    <p:sldId id="295" r:id="rId54"/>
    <p:sldId id="298" r:id="rId55"/>
    <p:sldId id="301" r:id="rId56"/>
    <p:sldId id="304" r:id="rId57"/>
    <p:sldId id="307" r:id="rId58"/>
    <p:sldId id="310" r:id="rId59"/>
    <p:sldId id="313" r:id="rId60"/>
    <p:sldId id="316" r:id="rId61"/>
    <p:sldId id="319" r:id="rId62"/>
    <p:sldId id="322" r:id="rId63"/>
    <p:sldId id="325" r:id="rId64"/>
    <p:sldId id="328" r:id="rId65"/>
    <p:sldId id="331" r:id="rId66"/>
    <p:sldId id="334" r:id="rId67"/>
    <p:sldId id="337" r:id="rId68"/>
    <p:sldId id="340" r:id="rId69"/>
    <p:sldId id="343" r:id="rId70"/>
    <p:sldId id="346" r:id="rId71"/>
    <p:sldId id="349" r:id="rId72"/>
    <p:sldId id="352" r:id="rId73"/>
    <p:sldId id="355" r:id="rId74"/>
    <p:sldId id="358" r:id="rId75"/>
    <p:sldId id="361" r:id="rId76"/>
    <p:sldId id="364" r:id="rId77"/>
    <p:sldId id="367" r:id="rId78"/>
    <p:sldId id="370" r:id="rId79"/>
    <p:sldId id="373" r:id="rId80"/>
    <p:sldId id="376" r:id="rId81"/>
    <p:sldId id="379" r:id="rId82"/>
    <p:sldId id="382" r:id="rId83"/>
    <p:sldId id="385" r:id="rId84"/>
    <p:sldId id="388" r:id="rId85"/>
    <p:sldId id="391" r:id="rId86"/>
    <p:sldId id="394" r:id="rId87"/>
    <p:sldId id="397" r:id="rId88"/>
    <p:sldId id="400" r:id="rId89"/>
    <p:sldId id="403" r:id="rId90"/>
    <p:sldId id="406" r:id="rId91"/>
    <p:sldId id="409" r:id="rId92"/>
    <p:sldId id="412" r:id="rId93"/>
    <p:sldId id="415" r:id="rId94"/>
    <p:sldId id="418" r:id="rId95"/>
    <p:sldId id="421" r:id="rId96"/>
    <p:sldId id="424" r:id="rId97"/>
    <p:sldId id="427" r:id="rId98"/>
    <p:sldId id="430" r:id="rId99"/>
    <p:sldId id="433" r:id="rId100"/>
    <p:sldId id="436" r:id="rId101"/>
    <p:sldId id="439" r:id="rId102"/>
    <p:sldId id="442" r:id="rId103"/>
    <p:sldId id="445" r:id="rId104"/>
    <p:sldId id="448" r:id="rId105"/>
    <p:sldId id="451" r:id="rId106"/>
    <p:sldId id="454" r:id="rId107"/>
    <p:sldId id="457" r:id="rId108"/>
    <p:sldId id="460" r:id="rId109"/>
    <p:sldId id="463" r:id="rId110"/>
    <p:sldId id="466" r:id="rId111"/>
    <p:sldId id="469" r:id="rId112"/>
    <p:sldId id="472" r:id="rId113"/>
    <p:sldId id="475" r:id="rId114"/>
    <p:sldId id="478" r:id="rId115"/>
    <p:sldId id="481" r:id="rId116"/>
    <p:sldId id="484" r:id="rId117"/>
    <p:sldId id="487" r:id="rId118"/>
    <p:sldId id="490" r:id="rId119"/>
    <p:sldId id="493" r:id="rId120"/>
    <p:sldId id="496" r:id="rId121"/>
    <p:sldId id="499" r:id="rId122"/>
    <p:sldId id="502" r:id="rId123"/>
    <p:sldId id="505" r:id="rId124"/>
    <p:sldId id="508" r:id="rId125"/>
    <p:sldId id="511" r:id="rId126"/>
    <p:sldId id="514" r:id="rId127"/>
    <p:sldId id="517" r:id="rId128"/>
    <p:sldId id="520" r:id="rId129"/>
    <p:sldId id="523" r:id="rId130"/>
    <p:sldId id="526" r:id="rId131"/>
    <p:sldId id="529" r:id="rId132"/>
    <p:sldId id="532" r:id="rId133"/>
    <p:sldId id="535" r:id="rId134"/>
    <p:sldId id="538" r:id="rId135"/>
    <p:sldId id="541" r:id="rId136"/>
    <p:sldId id="544" r:id="rId137"/>
    <p:sldId id="547" r:id="rId138"/>
    <p:sldId id="550" r:id="rId139"/>
    <p:sldId id="553" r:id="rId140"/>
    <p:sldId id="556" r:id="rId141"/>
    <p:sldId id="559" r:id="rId142"/>
    <p:sldId id="562" r:id="rId143"/>
    <p:sldId id="565" r:id="rId144"/>
    <p:sldId id="568" r:id="rId145"/>
    <p:sldId id="571" r:id="rId146"/>
    <p:sldId id="574" r:id="rId147"/>
    <p:sldId id="577" r:id="rId148"/>
    <p:sldId id="580" r:id="rId149"/>
    <p:sldId id="583" r:id="rId150"/>
    <p:sldId id="586" r:id="rId151"/>
    <p:sldId id="589" r:id="rId152"/>
    <p:sldId id="592" r:id="rId153"/>
    <p:sldId id="595" r:id="rId154"/>
    <p:sldId id="598" r:id="rId155"/>
    <p:sldId id="601" r:id="rId156"/>
    <p:sldId id="604" r:id="rId157"/>
    <p:sldId id="607" r:id="rId158"/>
    <p:sldId id="610" r:id="rId159"/>
    <p:sldId id="613" r:id="rId160"/>
    <p:sldId id="616" r:id="rId161"/>
    <p:sldId id="619" r:id="rId162"/>
    <p:sldId id="622" r:id="rId163"/>
    <p:sldId id="625" r:id="rId164"/>
    <p:sldId id="628" r:id="rId165"/>
    <p:sldId id="631" r:id="rId166"/>
    <p:sldId id="634" r:id="rId167"/>
    <p:sldId id="637" r:id="rId168"/>
    <p:sldId id="640" r:id="rId169"/>
    <p:sldId id="643" r:id="rId170"/>
    <p:sldId id="646" r:id="rId171"/>
    <p:sldId id="649" r:id="rId172"/>
    <p:sldId id="652" r:id="rId173"/>
    <p:sldId id="655" r:id="rId174"/>
    <p:sldId id="658" r:id="rId175"/>
    <p:sldId id="661" r:id="rId176"/>
    <p:sldId id="664" r:id="rId177"/>
    <p:sldId id="667" r:id="rId178"/>
    <p:sldId id="670" r:id="rId179"/>
    <p:sldId id="673" r:id="rId180"/>
    <p:sldId id="676" r:id="rId181"/>
    <p:sldId id="679" r:id="rId182"/>
    <p:sldId id="682" r:id="rId183"/>
    <p:sldId id="685" r:id="rId184"/>
    <p:sldId id="688" r:id="rId185"/>
    <p:sldId id="691" r:id="rId186"/>
    <p:sldId id="694" r:id="rId187"/>
    <p:sldId id="697" r:id="rId188"/>
    <p:sldId id="700" r:id="rId189"/>
    <p:sldId id="703" r:id="rId190"/>
    <p:sldId id="706" r:id="rId191"/>
    <p:sldId id="709" r:id="rId192"/>
    <p:sldId id="712" r:id="rId193"/>
    <p:sldId id="715" r:id="rId194"/>
    <p:sldId id="718" r:id="rId195"/>
    <p:sldId id="721" r:id="rId196"/>
    <p:sldId id="724" r:id="rId197"/>
    <p:sldId id="727" r:id="rId198"/>
    <p:sldId id="730" r:id="rId199"/>
    <p:sldId id="733" r:id="rId200"/>
    <p:sldId id="736" r:id="rId201"/>
    <p:sldId id="739" r:id="rId202"/>
    <p:sldId id="742" r:id="rId203"/>
    <p:sldId id="745" r:id="rId204"/>
    <p:sldId id="748" r:id="rId205"/>
    <p:sldId id="751" r:id="rId206"/>
    <p:sldId id="754" r:id="rId207"/>
    <p:sldId id="757" r:id="rId208"/>
    <p:sldId id="760" r:id="rId209"/>
    <p:sldId id="763" r:id="rId210"/>
    <p:sldId id="766" r:id="rId211"/>
    <p:sldId id="769" r:id="rId212"/>
    <p:sldId id="772" r:id="rId213"/>
    <p:sldId id="775" r:id="rId214"/>
    <p:sldId id="778" r:id="rId215"/>
    <p:sldId id="781" r:id="rId216"/>
    <p:sldId id="784" r:id="rId217"/>
    <p:sldId id="787" r:id="rId218"/>
    <p:sldId id="790" r:id="rId219"/>
    <p:sldId id="793" r:id="rId220"/>
    <p:sldId id="796" r:id="rId221"/>
    <p:sldId id="799" r:id="rId222"/>
    <p:sldId id="802" r:id="rId223"/>
    <p:sldId id="805" r:id="rId224"/>
    <p:sldId id="808" r:id="rId225"/>
    <p:sldId id="811" r:id="rId226"/>
    <p:sldId id="814" r:id="rId227"/>
    <p:sldId id="817" r:id="rId228"/>
    <p:sldId id="820" r:id="rId229"/>
    <p:sldId id="823" r:id="rId230"/>
    <p:sldId id="826" r:id="rId231"/>
    <p:sldId id="829" r:id="rId232"/>
    <p:sldId id="832" r:id="rId233"/>
    <p:sldId id="835" r:id="rId234"/>
    <p:sldId id="838" r:id="rId235"/>
    <p:sldId id="841" r:id="rId236"/>
    <p:sldId id="844" r:id="rId237"/>
    <p:sldId id="847" r:id="rId238"/>
    <p:sldId id="850" r:id="rId239"/>
    <p:sldId id="853" r:id="rId240"/>
    <p:sldId id="856" r:id="rId241"/>
    <p:sldId id="859" r:id="rId242"/>
    <p:sldId id="862" r:id="rId243"/>
    <p:sldId id="865" r:id="rId244"/>
    <p:sldId id="868" r:id="rId245"/>
    <p:sldId id="871" r:id="rId246"/>
    <p:sldId id="874" r:id="rId247"/>
    <p:sldId id="877" r:id="rId248"/>
    <p:sldId id="880" r:id="rId249"/>
    <p:sldId id="883" r:id="rId250"/>
    <p:sldId id="886" r:id="rId251"/>
    <p:sldId id="889" r:id="rId252"/>
    <p:sldId id="892" r:id="rId253"/>
    <p:sldId id="895" r:id="rId254"/>
    <p:sldId id="898" r:id="rId255"/>
    <p:sldId id="901" r:id="rId256"/>
    <p:sldId id="904" r:id="rId257"/>
    <p:sldId id="907" r:id="rId258"/>
    <p:sldId id="910" r:id="rId259"/>
    <p:sldId id="913" r:id="rId260"/>
    <p:sldId id="916" r:id="rId261"/>
    <p:sldId id="919" r:id="rId262"/>
    <p:sldId id="922" r:id="rId263"/>
    <p:sldId id="925" r:id="rId264"/>
    <p:sldId id="928" r:id="rId265"/>
    <p:sldId id="931" r:id="rId266"/>
    <p:sldId id="934" r:id="rId267"/>
    <p:sldId id="937" r:id="rId268"/>
    <p:sldId id="940" r:id="rId269"/>
    <p:sldId id="943" r:id="rId270"/>
    <p:sldId id="946" r:id="rId271"/>
    <p:sldId id="949" r:id="rId272"/>
    <p:sldId id="952" r:id="rId273"/>
    <p:sldId id="955" r:id="rId274"/>
    <p:sldId id="958" r:id="rId275"/>
    <p:sldId id="961" r:id="rId276"/>
    <p:sldId id="964" r:id="rId277"/>
    <p:sldId id="967" r:id="rId278"/>
    <p:sldId id="970" r:id="rId279"/>
    <p:sldId id="973" r:id="rId280"/>
    <p:sldId id="976" r:id="rId281"/>
    <p:sldId id="979" r:id="rId282"/>
    <p:sldId id="982" r:id="rId283"/>
    <p:sldId id="985" r:id="rId284"/>
    <p:sldId id="988" r:id="rId285"/>
    <p:sldId id="991" r:id="rId286"/>
    <p:sldId id="994" r:id="rId287"/>
    <p:sldId id="997" r:id="rId288"/>
    <p:sldId id="1000" r:id="rId289"/>
    <p:sldId id="1003" r:id="rId290"/>
    <p:sldId id="1006" r:id="rId291"/>
    <p:sldId id="1009" r:id="rId292"/>
    <p:sldId id="1012" r:id="rId293"/>
    <p:sldId id="1015" r:id="rId294"/>
    <p:sldId id="1018" r:id="rId295"/>
    <p:sldId id="1021" r:id="rId296"/>
    <p:sldId id="1024" r:id="rId297"/>
    <p:sldId id="1027" r:id="rId298"/>
    <p:sldId id="1030" r:id="rId299"/>
    <p:sldId id="1033" r:id="rId300"/>
    <p:sldId id="1036" r:id="rId301"/>
    <p:sldId id="1039" r:id="rId302"/>
    <p:sldId id="1042" r:id="rId303"/>
    <p:sldId id="1045" r:id="rId304"/>
    <p:sldId id="1048" r:id="rId305"/>
    <p:sldId id="1051" r:id="rId306"/>
    <p:sldId id="1054" r:id="rId307"/>
    <p:sldId id="1057" r:id="rId308"/>
    <p:sldId id="1060" r:id="rId309"/>
    <p:sldId id="1063" r:id="rId310"/>
    <p:sldId id="1066" r:id="rId311"/>
    <p:sldId id="1069" r:id="rId312"/>
    <p:sldId id="1072" r:id="rId313"/>
    <p:sldId id="1075" r:id="rId314"/>
    <p:sldId id="1078" r:id="rId315"/>
    <p:sldId id="1081" r:id="rId316"/>
    <p:sldId id="1084" r:id="rId317"/>
    <p:sldId id="1087" r:id="rId318"/>
    <p:sldId id="1090" r:id="rId319"/>
    <p:sldId id="1093" r:id="rId320"/>
    <p:sldId id="1096" r:id="rId321"/>
    <p:sldId id="1099" r:id="rId322"/>
    <p:sldId id="1102" r:id="rId323"/>
    <p:sldId id="1105" r:id="rId324"/>
    <p:sldId id="1108" r:id="rId325"/>
    <p:sldId id="1111" r:id="rId326"/>
    <p:sldId id="1114" r:id="rId327"/>
    <p:sldId id="1117" r:id="rId328"/>
    <p:sldId id="1120" r:id="rId329"/>
    <p:sldId id="1123" r:id="rId330"/>
    <p:sldId id="1126" r:id="rId331"/>
    <p:sldId id="1129" r:id="rId332"/>
    <p:sldId id="1132" r:id="rId333"/>
    <p:sldId id="1135" r:id="rId334"/>
    <p:sldId id="1138" r:id="rId335"/>
    <p:sldId id="1141" r:id="rId336"/>
    <p:sldId id="1144" r:id="rId337"/>
    <p:sldId id="1147" r:id="rId338"/>
    <p:sldId id="1150" r:id="rId339"/>
    <p:sldId id="1153" r:id="rId340"/>
    <p:sldId id="1156" r:id="rId341"/>
    <p:sldId id="1159" r:id="rId342"/>
    <p:sldId id="1162" r:id="rId343"/>
    <p:sldId id="1165" r:id="rId344"/>
    <p:sldId id="1168" r:id="rId345"/>
    <p:sldId id="1171" r:id="rId346"/>
    <p:sldId id="1174" r:id="rId347"/>
    <p:sldId id="1177" r:id="rId348"/>
    <p:sldId id="1180" r:id="rId349"/>
    <p:sldId id="1183" r:id="rId350"/>
    <p:sldId id="1186" r:id="rId351"/>
    <p:sldId id="1189" r:id="rId352"/>
    <p:sldId id="1192" r:id="rId353"/>
    <p:sldId id="1195" r:id="rId354"/>
    <p:sldId id="1198" r:id="rId355"/>
    <p:sldId id="1201" r:id="rId356"/>
    <p:sldId id="1204" r:id="rId357"/>
    <p:sldId id="1207" r:id="rId358"/>
    <p:sldId id="1210" r:id="rId359"/>
    <p:sldId id="1213" r:id="rId360"/>
    <p:sldId id="1216" r:id="rId361"/>
    <p:sldId id="1219" r:id="rId362"/>
    <p:sldId id="1222" r:id="rId363"/>
    <p:sldId id="1225" r:id="rId364"/>
    <p:sldId id="1228" r:id="rId365"/>
    <p:sldId id="1231" r:id="rId366"/>
    <p:sldId id="1234" r:id="rId367"/>
    <p:sldId id="1237" r:id="rId368"/>
    <p:sldId id="1240" r:id="rId369"/>
    <p:sldId id="1243" r:id="rId370"/>
    <p:sldId id="1246" r:id="rId371"/>
    <p:sldId id="1249" r:id="rId372"/>
    <p:sldId id="1252" r:id="rId373"/>
    <p:sldId id="1255" r:id="rId374"/>
    <p:sldId id="1258" r:id="rId375"/>
    <p:sldId id="1261" r:id="rId376"/>
    <p:sldId id="1264" r:id="rId377"/>
    <p:sldId id="1267" r:id="rId378"/>
    <p:sldId id="1270" r:id="rId379"/>
    <p:sldId id="1273" r:id="rId380"/>
    <p:sldId id="1276" r:id="rId381"/>
    <p:sldId id="1279" r:id="rId382"/>
    <p:sldId id="1282" r:id="rId383"/>
    <p:sldId id="1285" r:id="rId384"/>
    <p:sldId id="1288" r:id="rId385"/>
    <p:sldId id="1291" r:id="rId386"/>
    <p:sldId id="1294" r:id="rId387"/>
    <p:sldId id="1297" r:id="rId388"/>
    <p:sldId id="1300" r:id="rId389"/>
    <p:sldId id="1303" r:id="rId390"/>
    <p:sldId id="1306" r:id="rId391"/>
    <p:sldId id="1309" r:id="rId392"/>
    <p:sldId id="1312" r:id="rId393"/>
    <p:sldId id="1315" r:id="rId394"/>
    <p:sldId id="1318" r:id="rId395"/>
    <p:sldId id="1321" r:id="rId396"/>
    <p:sldId id="1324" r:id="rId397"/>
    <p:sldId id="1327" r:id="rId398"/>
    <p:sldId id="1330" r:id="rId399"/>
    <p:sldId id="1333" r:id="rId400"/>
    <p:sldId id="1336" r:id="rId401"/>
    <p:sldId id="1339" r:id="rId402"/>
    <p:sldId id="1342" r:id="rId403"/>
    <p:sldId id="1345" r:id="rId404"/>
    <p:sldId id="1348" r:id="rId405"/>
    <p:sldId id="1351" r:id="rId406"/>
    <p:sldId id="1354" r:id="rId407"/>
    <p:sldId id="1357" r:id="rId408"/>
    <p:sldId id="1360" r:id="rId409"/>
    <p:sldId id="1363" r:id="rId410"/>
    <p:sldId id="1366" r:id="rId411"/>
    <p:sldId id="1369" r:id="rId412"/>
    <p:sldId id="1372" r:id="rId413"/>
    <p:sldId id="1375" r:id="rId414"/>
    <p:sldId id="1378" r:id="rId415"/>
    <p:sldId id="1381" r:id="rId416"/>
    <p:sldId id="1384" r:id="rId417"/>
    <p:sldId id="1387" r:id="rId418"/>
    <p:sldId id="1390" r:id="rId419"/>
    <p:sldId id="1393" r:id="rId420"/>
    <p:sldId id="1396" r:id="rId421"/>
    <p:sldId id="1399" r:id="rId422"/>
    <p:sldId id="1402" r:id="rId423"/>
    <p:sldId id="1405" r:id="rId424"/>
    <p:sldId id="1408" r:id="rId425"/>
    <p:sldId id="1411" r:id="rId426"/>
    <p:sldId id="1414" r:id="rId427"/>
    <p:sldId id="1417" r:id="rId428"/>
    <p:sldId id="1420" r:id="rId429"/>
    <p:sldId id="1423" r:id="rId430"/>
    <p:sldId id="1426" r:id="rId431"/>
    <p:sldId id="1429" r:id="rId432"/>
    <p:sldId id="1432" r:id="rId433"/>
    <p:sldId id="1435" r:id="rId434"/>
    <p:sldId id="1438" r:id="rId435"/>
    <p:sldId id="1441" r:id="rId436"/>
    <p:sldId id="1444" r:id="rId437"/>
    <p:sldId id="1447" r:id="rId438"/>
    <p:sldId id="1450" r:id="rId439"/>
    <p:sldId id="1453" r:id="rId440"/>
    <p:sldId id="1456" r:id="rId441"/>
    <p:sldId id="1459" r:id="rId442"/>
    <p:sldId id="1462" r:id="rId443"/>
    <p:sldId id="1465" r:id="rId444"/>
    <p:sldId id="1468" r:id="rId445"/>
    <p:sldId id="1471" r:id="rId446"/>
    <p:sldId id="1474" r:id="rId447"/>
    <p:sldId id="1477" r:id="rId448"/>
    <p:sldId id="1480" r:id="rId449"/>
    <p:sldId id="1483" r:id="rId450"/>
    <p:sldId id="1486" r:id="rId451"/>
    <p:sldId id="1489" r:id="rId452"/>
    <p:sldId id="1492" r:id="rId453"/>
    <p:sldId id="1495" r:id="rId454"/>
    <p:sldId id="1498" r:id="rId455"/>
    <p:sldId id="1501" r:id="rId456"/>
    <p:sldId id="1504" r:id="rId457"/>
    <p:sldId id="1507" r:id="rId458"/>
    <p:sldId id="1510" r:id="rId459"/>
    <p:sldId id="1513" r:id="rId460"/>
    <p:sldId id="1516" r:id="rId461"/>
    <p:sldId id="1519" r:id="rId462"/>
    <p:sldId id="1522" r:id="rId463"/>
    <p:sldId id="1525" r:id="rId464"/>
    <p:sldId id="1528" r:id="rId465"/>
    <p:sldId id="1531" r:id="rId466"/>
    <p:sldId id="1534" r:id="rId467"/>
    <p:sldId id="1537" r:id="rId468"/>
    <p:sldId id="1540" r:id="rId469"/>
    <p:sldId id="1543" r:id="rId470"/>
    <p:sldId id="1546" r:id="rId471"/>
    <p:sldId id="1549" r:id="rId472"/>
    <p:sldId id="1552" r:id="rId473"/>
    <p:sldId id="1555" r:id="rId474"/>
    <p:sldId id="1558" r:id="rId475"/>
    <p:sldId id="1561" r:id="rId476"/>
    <p:sldId id="1564" r:id="rId477"/>
    <p:sldId id="1567" r:id="rId478"/>
    <p:sldId id="1570" r:id="rId479"/>
    <p:sldId id="1573" r:id="rId480"/>
    <p:sldId id="1576" r:id="rId481"/>
    <p:sldId id="1579" r:id="rId482"/>
    <p:sldId id="1582" r:id="rId483"/>
    <p:sldId id="1585" r:id="rId484"/>
    <p:sldId id="1588" r:id="rId485"/>
    <p:sldId id="1591" r:id="rId486"/>
    <p:sldId id="1594" r:id="rId487"/>
    <p:sldId id="1597" r:id="rId488"/>
    <p:sldId id="1600" r:id="rId489"/>
    <p:sldId id="1603" r:id="rId490"/>
    <p:sldId id="1606" r:id="rId491"/>
    <p:sldId id="1609" r:id="rId492"/>
    <p:sldId id="1612" r:id="rId493"/>
    <p:sldId id="1615" r:id="rId494"/>
    <p:sldId id="1618" r:id="rId495"/>
    <p:sldId id="1621" r:id="rId496"/>
    <p:sldId id="1624" r:id="rId497"/>
    <p:sldId id="1627" r:id="rId498"/>
    <p:sldId id="1630" r:id="rId499"/>
    <p:sldId id="1633" r:id="rId500"/>
    <p:sldId id="1636" r:id="rId501"/>
    <p:sldId id="1639" r:id="rId502"/>
    <p:sldId id="1642" r:id="rId503"/>
    <p:sldId id="1645" r:id="rId504"/>
    <p:sldId id="1648" r:id="rId505"/>
    <p:sldId id="1651" r:id="rId506"/>
    <p:sldId id="1654" r:id="rId507"/>
    <p:sldId id="1657" r:id="rId508"/>
    <p:sldId id="1660" r:id="rId509"/>
    <p:sldId id="1663" r:id="rId510"/>
    <p:sldId id="1666" r:id="rId511"/>
    <p:sldId id="1669" r:id="rId512"/>
    <p:sldId id="1672" r:id="rId513"/>
    <p:sldId id="1675" r:id="rId514"/>
    <p:sldId id="1678" r:id="rId515"/>
    <p:sldId id="1681" r:id="rId516"/>
    <p:sldId id="1684" r:id="rId517"/>
    <p:sldId id="1687" r:id="rId518"/>
    <p:sldId id="1690" r:id="rId519"/>
    <p:sldId id="1693" r:id="rId520"/>
    <p:sldId id="1696" r:id="rId521"/>
    <p:sldId id="1699" r:id="rId522"/>
    <p:sldId id="1702" r:id="rId523"/>
    <p:sldId id="1705" r:id="rId524"/>
    <p:sldId id="1708" r:id="rId525"/>
    <p:sldId id="1711" r:id="rId526"/>
    <p:sldId id="1714" r:id="rId527"/>
    <p:sldId id="1717" r:id="rId528"/>
    <p:sldId id="1720" r:id="rId529"/>
    <p:sldId id="1723" r:id="rId530"/>
    <p:sldId id="1726" r:id="rId531"/>
    <p:sldId id="1729" r:id="rId532"/>
    <p:sldId id="1732" r:id="rId533"/>
    <p:sldId id="1735" r:id="rId534"/>
    <p:sldId id="1738" r:id="rId535"/>
    <p:sldId id="1741" r:id="rId536"/>
    <p:sldId id="1744" r:id="rId537"/>
    <p:sldId id="1747" r:id="rId538"/>
    <p:sldId id="1750" r:id="rId539"/>
    <p:sldId id="1753" r:id="rId540"/>
    <p:sldId id="1756" r:id="rId541"/>
    <p:sldId id="1759" r:id="rId542"/>
    <p:sldId id="1762" r:id="rId543"/>
    <p:sldId id="1765" r:id="rId544"/>
    <p:sldId id="1768" r:id="rId545"/>
    <p:sldId id="1771" r:id="rId546"/>
    <p:sldId id="1774" r:id="rId547"/>
    <p:sldId id="1777" r:id="rId548"/>
    <p:sldId id="1780" r:id="rId549"/>
    <p:sldId id="1783" r:id="rId550"/>
    <p:sldId id="1786" r:id="rId551"/>
    <p:sldId id="1789" r:id="rId552"/>
    <p:sldId id="1792" r:id="rId553"/>
    <p:sldId id="1795" r:id="rId554"/>
    <p:sldId id="1798" r:id="rId555"/>
    <p:sldId id="1801" r:id="rId556"/>
    <p:sldId id="1804" r:id="rId557"/>
    <p:sldId id="1807" r:id="rId558"/>
    <p:sldId id="1810" r:id="rId559"/>
    <p:sldId id="1813" r:id="rId560"/>
    <p:sldId id="1816" r:id="rId561"/>
    <p:sldId id="1819" r:id="rId562"/>
    <p:sldId id="1822" r:id="rId563"/>
    <p:sldId id="1825" r:id="rId564"/>
    <p:sldId id="1828" r:id="rId565"/>
    <p:sldId id="1831" r:id="rId566"/>
    <p:sldId id="1834" r:id="rId567"/>
    <p:sldId id="1837" r:id="rId568"/>
    <p:sldId id="1840" r:id="rId569"/>
    <p:sldId id="1843" r:id="rId570"/>
    <p:sldId id="1846" r:id="rId571"/>
    <p:sldId id="1849" r:id="rId572"/>
    <p:sldId id="1852" r:id="rId573"/>
    <p:sldId id="1855" r:id="rId574"/>
    <p:sldId id="1858" r:id="rId575"/>
    <p:sldId id="1861" r:id="rId576"/>
    <p:sldId id="1864" r:id="rId577"/>
    <p:sldId id="1867" r:id="rId578"/>
    <p:sldId id="1870" r:id="rId579"/>
    <p:sldId id="1873" r:id="rId580"/>
    <p:sldId id="1876" r:id="rId581"/>
    <p:sldId id="1879" r:id="rId582"/>
    <p:sldId id="1882" r:id="rId583"/>
    <p:sldId id="1885" r:id="rId584"/>
    <p:sldId id="1888" r:id="rId585"/>
    <p:sldId id="1891" r:id="rId586"/>
    <p:sldId id="1894" r:id="rId587"/>
    <p:sldId id="1897" r:id="rId588"/>
    <p:sldId id="1900" r:id="rId589"/>
    <p:sldId id="1903" r:id="rId590"/>
    <p:sldId id="1906" r:id="rId591"/>
    <p:sldId id="1909" r:id="rId592"/>
    <p:sldId id="1912" r:id="rId593"/>
    <p:sldId id="1915" r:id="rId594"/>
    <p:sldId id="1918" r:id="rId595"/>
    <p:sldId id="1921" r:id="rId596"/>
    <p:sldId id="1924" r:id="rId597"/>
    <p:sldId id="1927" r:id="rId598"/>
    <p:sldId id="1930" r:id="rId599"/>
    <p:sldId id="1933" r:id="rId600"/>
    <p:sldId id="1936" r:id="rId601"/>
    <p:sldId id="1939" r:id="rId602"/>
    <p:sldId id="1942" r:id="rId603"/>
    <p:sldId id="1945" r:id="rId604"/>
    <p:sldId id="1948" r:id="rId605"/>
    <p:sldId id="1951" r:id="rId606"/>
    <p:sldId id="1954" r:id="rId607"/>
    <p:sldId id="1957" r:id="rId608"/>
    <p:sldId id="1960" r:id="rId609"/>
    <p:sldId id="1963" r:id="rId610"/>
    <p:sldId id="1966" r:id="rId611"/>
    <p:sldId id="1969" r:id="rId612"/>
    <p:sldId id="1972" r:id="rId613"/>
    <p:sldId id="1975" r:id="rId614"/>
    <p:sldId id="1978" r:id="rId615"/>
    <p:sldId id="1981" r:id="rId616"/>
    <p:sldId id="1984" r:id="rId617"/>
    <p:sldId id="1987" r:id="rId618"/>
    <p:sldId id="1990" r:id="rId619"/>
    <p:sldId id="1993" r:id="rId620"/>
    <p:sldId id="1996" r:id="rId621"/>
    <p:sldId id="1999" r:id="rId622"/>
    <p:sldId id="2002" r:id="rId623"/>
    <p:sldId id="2005" r:id="rId624"/>
    <p:sldId id="2008" r:id="rId625"/>
    <p:sldId id="2011" r:id="rId626"/>
    <p:sldId id="2014" r:id="rId627"/>
    <p:sldId id="2017" r:id="rId628"/>
    <p:sldId id="2020" r:id="rId629"/>
    <p:sldId id="2023" r:id="rId630"/>
    <p:sldId id="2026" r:id="rId631"/>
    <p:sldId id="2029" r:id="rId632"/>
    <p:sldId id="2032" r:id="rId633"/>
    <p:sldId id="2035" r:id="rId634"/>
    <p:sldId id="2038" r:id="rId635"/>
    <p:sldId id="2041" r:id="rId636"/>
    <p:sldId id="2044" r:id="rId637"/>
    <p:sldId id="2047" r:id="rId638"/>
    <p:sldId id="2050" r:id="rId639"/>
    <p:sldId id="2053" r:id="rId640"/>
    <p:sldId id="2056" r:id="rId641"/>
    <p:sldId id="2059" r:id="rId642"/>
    <p:sldId id="2062" r:id="rId643"/>
    <p:sldId id="2065" r:id="rId644"/>
    <p:sldId id="2068" r:id="rId645"/>
    <p:sldId id="2071" r:id="rId646"/>
    <p:sldId id="2074" r:id="rId647"/>
    <p:sldId id="2077" r:id="rId648"/>
    <p:sldId id="2080" r:id="rId649"/>
    <p:sldId id="2083" r:id="rId650"/>
    <p:sldId id="2086" r:id="rId651"/>
    <p:sldId id="2089" r:id="rId652"/>
    <p:sldId id="2092" r:id="rId653"/>
    <p:sldId id="2095" r:id="rId654"/>
    <p:sldId id="2098" r:id="rId655"/>
    <p:sldId id="2101" r:id="rId656"/>
    <p:sldId id="2104" r:id="rId657"/>
    <p:sldId id="2107" r:id="rId658"/>
    <p:sldId id="2110" r:id="rId659"/>
    <p:sldId id="2113" r:id="rId660"/>
    <p:sldId id="2116" r:id="rId661"/>
    <p:sldId id="2119" r:id="rId662"/>
    <p:sldId id="2122" r:id="rId663"/>
    <p:sldId id="2125" r:id="rId664"/>
    <p:sldId id="2128" r:id="rId665"/>
    <p:sldId id="2131" r:id="rId666"/>
    <p:sldId id="2134" r:id="rId667"/>
    <p:sldId id="2137" r:id="rId668"/>
    <p:sldId id="2140" r:id="rId669"/>
    <p:sldId id="2143" r:id="rId670"/>
    <p:sldId id="2146" r:id="rId671"/>
    <p:sldId id="2149" r:id="rId672"/>
    <p:sldId id="2152" r:id="rId673"/>
    <p:sldId id="2155" r:id="rId674"/>
    <p:sldId id="2158" r:id="rId675"/>
    <p:sldId id="2161" r:id="rId676"/>
    <p:sldId id="2164" r:id="rId677"/>
    <p:sldId id="2167" r:id="rId678"/>
    <p:sldId id="2170" r:id="rId679"/>
    <p:sldId id="2173" r:id="rId680"/>
    <p:sldId id="2176" r:id="rId681"/>
    <p:sldId id="2179" r:id="rId682"/>
    <p:sldId id="2182" r:id="rId683"/>
    <p:sldId id="2185" r:id="rId684"/>
    <p:sldId id="2188" r:id="rId685"/>
    <p:sldId id="2191" r:id="rId686"/>
    <p:sldId id="2194" r:id="rId687"/>
    <p:sldId id="2197" r:id="rId688"/>
    <p:sldId id="2200" r:id="rId689"/>
    <p:sldId id="2203" r:id="rId690"/>
    <p:sldId id="2206" r:id="rId691"/>
    <p:sldId id="2209" r:id="rId692"/>
    <p:sldId id="2212" r:id="rId693"/>
    <p:sldId id="2215" r:id="rId694"/>
    <p:sldId id="2218" r:id="rId695"/>
    <p:sldId id="2221" r:id="rId696"/>
    <p:sldId id="2224" r:id="rId697"/>
    <p:sldId id="2227" r:id="rId698"/>
    <p:sldId id="2230" r:id="rId699"/>
    <p:sldId id="2233" r:id="rId700"/>
    <p:sldId id="2236" r:id="rId701"/>
    <p:sldId id="2239" r:id="rId702"/>
    <p:sldId id="2242" r:id="rId703"/>
    <p:sldId id="2245" r:id="rId704"/>
    <p:sldId id="2248" r:id="rId705"/>
    <p:sldId id="2251" r:id="rId706"/>
    <p:sldId id="2254" r:id="rId707"/>
    <p:sldId id="2257" r:id="rId708"/>
    <p:sldId id="2260" r:id="rId709"/>
    <p:sldId id="2263" r:id="rId710"/>
    <p:sldId id="2266" r:id="rId711"/>
    <p:sldId id="2269" r:id="rId712"/>
    <p:sldId id="2272" r:id="rId713"/>
    <p:sldId id="2275" r:id="rId714"/>
    <p:sldId id="2278" r:id="rId715"/>
    <p:sldId id="2281" r:id="rId716"/>
    <p:sldId id="2284" r:id="rId717"/>
    <p:sldId id="2287" r:id="rId718"/>
    <p:sldId id="2290" r:id="rId719"/>
    <p:sldId id="2293" r:id="rId720"/>
    <p:sldId id="2296" r:id="rId721"/>
    <p:sldId id="2299" r:id="rId722"/>
    <p:sldId id="2302" r:id="rId723"/>
    <p:sldId id="2305" r:id="rId724"/>
    <p:sldId id="2308" r:id="rId725"/>
    <p:sldId id="2311" r:id="rId726"/>
    <p:sldId id="2314" r:id="rId727"/>
    <p:sldId id="2317" r:id="rId728"/>
    <p:sldId id="2320" r:id="rId729"/>
    <p:sldId id="2323" r:id="rId730"/>
    <p:sldId id="2326" r:id="rId731"/>
    <p:sldId id="2329" r:id="rId732"/>
    <p:sldId id="2332" r:id="rId733"/>
    <p:sldId id="2335" r:id="rId734"/>
    <p:sldId id="2338" r:id="rId735"/>
    <p:sldId id="2341" r:id="rId736"/>
    <p:sldId id="2344" r:id="rId737"/>
    <p:sldId id="2347" r:id="rId738"/>
    <p:sldId id="2350" r:id="rId739"/>
    <p:sldId id="2353" r:id="rId740"/>
    <p:sldId id="2356" r:id="rId741"/>
    <p:sldId id="2359" r:id="rId742"/>
    <p:sldId id="2362" r:id="rId743"/>
    <p:sldId id="2365" r:id="rId744"/>
    <p:sldId id="2368" r:id="rId745"/>
    <p:sldId id="2371" r:id="rId746"/>
    <p:sldId id="2374" r:id="rId747"/>
    <p:sldId id="2377" r:id="rId748"/>
    <p:sldId id="2380" r:id="rId749"/>
    <p:sldId id="2383" r:id="rId750"/>
    <p:sldId id="2386" r:id="rId751"/>
    <p:sldId id="2389" r:id="rId752"/>
    <p:sldId id="2392" r:id="rId753"/>
    <p:sldId id="2395" r:id="rId754"/>
    <p:sldId id="2398" r:id="rId755"/>
    <p:sldId id="2401" r:id="rId756"/>
    <p:sldId id="2404" r:id="rId757"/>
    <p:sldId id="2407" r:id="rId758"/>
    <p:sldId id="2410" r:id="rId759"/>
    <p:sldId id="2413" r:id="rId760"/>
    <p:sldId id="2416" r:id="rId761"/>
    <p:sldId id="2419" r:id="rId762"/>
    <p:sldId id="2422" r:id="rId763"/>
    <p:sldId id="2425" r:id="rId764"/>
    <p:sldId id="2428" r:id="rId765"/>
    <p:sldId id="2431" r:id="rId766"/>
    <p:sldId id="2434" r:id="rId767"/>
    <p:sldId id="2437" r:id="rId768"/>
    <p:sldId id="2440" r:id="rId769"/>
    <p:sldId id="2443" r:id="rId770"/>
    <p:sldId id="2446" r:id="rId771"/>
    <p:sldId id="2449" r:id="rId772"/>
    <p:sldId id="2452" r:id="rId773"/>
    <p:sldId id="2455" r:id="rId774"/>
    <p:sldId id="2458" r:id="rId775"/>
    <p:sldId id="2461" r:id="rId776"/>
    <p:sldId id="2464" r:id="rId777"/>
    <p:sldId id="2467" r:id="rId778"/>
    <p:sldId id="2470" r:id="rId779"/>
    <p:sldId id="2473" r:id="rId780"/>
    <p:sldId id="2476" r:id="rId781"/>
    <p:sldId id="2479" r:id="rId782"/>
    <p:sldId id="2482" r:id="rId783"/>
    <p:sldId id="2485" r:id="rId784"/>
    <p:sldId id="2488" r:id="rId785"/>
    <p:sldId id="2491" r:id="rId786"/>
    <p:sldId id="2494" r:id="rId787"/>
    <p:sldId id="2497" r:id="rId788"/>
    <p:sldId id="2500" r:id="rId789"/>
    <p:sldId id="2503" r:id="rId790"/>
    <p:sldId id="2506" r:id="rId791"/>
    <p:sldId id="2509" r:id="rId792"/>
    <p:sldId id="2512" r:id="rId793"/>
    <p:sldId id="2515" r:id="rId794"/>
    <p:sldId id="2518" r:id="rId795"/>
    <p:sldId id="2521" r:id="rId796"/>
    <p:sldId id="2524" r:id="rId797"/>
    <p:sldId id="2527" r:id="rId798"/>
    <p:sldId id="2530" r:id="rId799"/>
    <p:sldId id="2533" r:id="rId800"/>
    <p:sldId id="2536" r:id="rId801"/>
    <p:sldId id="2539" r:id="rId802"/>
    <p:sldId id="2542" r:id="rId803"/>
    <p:sldId id="2545" r:id="rId804"/>
    <p:sldId id="2548" r:id="rId805"/>
    <p:sldId id="2551" r:id="rId806"/>
    <p:sldId id="2554" r:id="rId807"/>
    <p:sldId id="2557" r:id="rId808"/>
    <p:sldId id="2560" r:id="rId809"/>
    <p:sldId id="2563" r:id="rId810"/>
    <p:sldId id="2566" r:id="rId811"/>
    <p:sldId id="2569" r:id="rId812"/>
    <p:sldId id="2572" r:id="rId813"/>
    <p:sldId id="2575" r:id="rId814"/>
    <p:sldId id="2578" r:id="rId815"/>
    <p:sldId id="2581" r:id="rId816"/>
    <p:sldId id="2584" r:id="rId817"/>
    <p:sldId id="2587" r:id="rId818"/>
    <p:sldId id="2590" r:id="rId819"/>
    <p:sldId id="2593" r:id="rId820"/>
    <p:sldId id="2596" r:id="rId821"/>
    <p:sldId id="2599" r:id="rId822"/>
    <p:sldId id="2602" r:id="rId823"/>
    <p:sldId id="2605" r:id="rId824"/>
    <p:sldId id="2608" r:id="rId825"/>
    <p:sldId id="2611" r:id="rId826"/>
    <p:sldId id="2614" r:id="rId827"/>
    <p:sldId id="2617" r:id="rId828"/>
    <p:sldId id="2620" r:id="rId829"/>
    <p:sldId id="2623" r:id="rId830"/>
    <p:sldId id="2626" r:id="rId831"/>
    <p:sldId id="2629" r:id="rId832"/>
    <p:sldId id="2632" r:id="rId833"/>
    <p:sldId id="2635" r:id="rId834"/>
    <p:sldId id="2638" r:id="rId835"/>
    <p:sldId id="2641" r:id="rId836"/>
    <p:sldId id="2644" r:id="rId837"/>
    <p:sldId id="2647" r:id="rId838"/>
    <p:sldId id="2650" r:id="rId839"/>
    <p:sldId id="2653" r:id="rId840"/>
    <p:sldId id="2656" r:id="rId841"/>
    <p:sldId id="2659" r:id="rId842"/>
    <p:sldId id="2662" r:id="rId843"/>
    <p:sldId id="2665" r:id="rId844"/>
    <p:sldId id="2668" r:id="rId845"/>
    <p:sldId id="2671" r:id="rId846"/>
    <p:sldId id="2674" r:id="rId847"/>
    <p:sldId id="2677" r:id="rId848"/>
    <p:sldId id="2680" r:id="rId849"/>
    <p:sldId id="2683" r:id="rId850"/>
    <p:sldId id="2686" r:id="rId851"/>
    <p:sldId id="2689" r:id="rId852"/>
    <p:sldId id="2692" r:id="rId853"/>
    <p:sldId id="2695" r:id="rId854"/>
    <p:sldId id="2698" r:id="rId855"/>
    <p:sldId id="2701" r:id="rId856"/>
    <p:sldId id="2704" r:id="rId857"/>
    <p:sldId id="2707" r:id="rId858"/>
    <p:sldId id="2710" r:id="rId859"/>
    <p:sldId id="2713" r:id="rId860"/>
    <p:sldId id="2716" r:id="rId861"/>
    <p:sldId id="2719" r:id="rId862"/>
    <p:sldId id="2722" r:id="rId863"/>
    <p:sldId id="2725" r:id="rId864"/>
    <p:sldId id="2728" r:id="rId865"/>
    <p:sldId id="2731" r:id="rId866"/>
    <p:sldId id="2734" r:id="rId867"/>
    <p:sldId id="2737" r:id="rId868"/>
    <p:sldId id="2740" r:id="rId869"/>
    <p:sldId id="2743" r:id="rId870"/>
    <p:sldId id="2746" r:id="rId871"/>
    <p:sldId id="2749" r:id="rId872"/>
    <p:sldId id="2752" r:id="rId873"/>
    <p:sldId id="2755" r:id="rId874"/>
    <p:sldId id="2758" r:id="rId875"/>
    <p:sldId id="2761" r:id="rId876"/>
    <p:sldId id="2764" r:id="rId877"/>
    <p:sldId id="2767" r:id="rId878"/>
    <p:sldId id="2770" r:id="rId879"/>
    <p:sldId id="2773" r:id="rId880"/>
    <p:sldId id="2776" r:id="rId881"/>
    <p:sldId id="2779" r:id="rId882"/>
    <p:sldId id="2782" r:id="rId883"/>
    <p:sldId id="2785" r:id="rId884"/>
    <p:sldId id="2788" r:id="rId885"/>
    <p:sldId id="2791" r:id="rId886"/>
    <p:sldId id="2794" r:id="rId887"/>
  </p:sldIdLst>
  <p:sldSz cx="9144000" cy="6858000"/>
  <p:notesSz cx="6858000" cy="9144000"/>
  <p:custDataLst>
    <p:tags r:id="rId88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00" Type="http://schemas.openxmlformats.org/officeDocument/2006/relationships/slide" Target="slides/slide59.xml" /><Relationship Id="rId101" Type="http://schemas.openxmlformats.org/officeDocument/2006/relationships/slide" Target="slides/slide60.xml" /><Relationship Id="rId102" Type="http://schemas.openxmlformats.org/officeDocument/2006/relationships/slide" Target="slides/slide61.xml" /><Relationship Id="rId103" Type="http://schemas.openxmlformats.org/officeDocument/2006/relationships/slide" Target="slides/slide62.xml" /><Relationship Id="rId104" Type="http://schemas.openxmlformats.org/officeDocument/2006/relationships/slide" Target="slides/slide63.xml" /><Relationship Id="rId105" Type="http://schemas.openxmlformats.org/officeDocument/2006/relationships/slide" Target="slides/slide64.xml" /><Relationship Id="rId106" Type="http://schemas.openxmlformats.org/officeDocument/2006/relationships/slide" Target="slides/slide65.xml" /><Relationship Id="rId107" Type="http://schemas.openxmlformats.org/officeDocument/2006/relationships/slide" Target="slides/slide66.xml" /><Relationship Id="rId108" Type="http://schemas.openxmlformats.org/officeDocument/2006/relationships/slide" Target="slides/slide67.xml" /><Relationship Id="rId109" Type="http://schemas.openxmlformats.org/officeDocument/2006/relationships/slide" Target="slides/slide68.xml" /><Relationship Id="rId11" Type="http://schemas.openxmlformats.org/officeDocument/2006/relationships/slideMaster" Target="slideMasters/slideMaster11.xml" /><Relationship Id="rId110" Type="http://schemas.openxmlformats.org/officeDocument/2006/relationships/slide" Target="slides/slide69.xml" /><Relationship Id="rId111" Type="http://schemas.openxmlformats.org/officeDocument/2006/relationships/slide" Target="slides/slide70.xml" /><Relationship Id="rId112" Type="http://schemas.openxmlformats.org/officeDocument/2006/relationships/slide" Target="slides/slide71.xml" /><Relationship Id="rId113" Type="http://schemas.openxmlformats.org/officeDocument/2006/relationships/slide" Target="slides/slide72.xml" /><Relationship Id="rId114" Type="http://schemas.openxmlformats.org/officeDocument/2006/relationships/slide" Target="slides/slide73.xml" /><Relationship Id="rId115" Type="http://schemas.openxmlformats.org/officeDocument/2006/relationships/slide" Target="slides/slide74.xml" /><Relationship Id="rId116" Type="http://schemas.openxmlformats.org/officeDocument/2006/relationships/slide" Target="slides/slide75.xml" /><Relationship Id="rId117" Type="http://schemas.openxmlformats.org/officeDocument/2006/relationships/slide" Target="slides/slide76.xml" /><Relationship Id="rId118" Type="http://schemas.openxmlformats.org/officeDocument/2006/relationships/slide" Target="slides/slide77.xml" /><Relationship Id="rId119" Type="http://schemas.openxmlformats.org/officeDocument/2006/relationships/slide" Target="slides/slide78.xml" /><Relationship Id="rId12" Type="http://schemas.openxmlformats.org/officeDocument/2006/relationships/slideMaster" Target="slideMasters/slideMaster12.xml" /><Relationship Id="rId120" Type="http://schemas.openxmlformats.org/officeDocument/2006/relationships/slide" Target="slides/slide79.xml" /><Relationship Id="rId121" Type="http://schemas.openxmlformats.org/officeDocument/2006/relationships/slide" Target="slides/slide80.xml" /><Relationship Id="rId122" Type="http://schemas.openxmlformats.org/officeDocument/2006/relationships/slide" Target="slides/slide81.xml" /><Relationship Id="rId123" Type="http://schemas.openxmlformats.org/officeDocument/2006/relationships/slide" Target="slides/slide82.xml" /><Relationship Id="rId124" Type="http://schemas.openxmlformats.org/officeDocument/2006/relationships/slide" Target="slides/slide83.xml" /><Relationship Id="rId125" Type="http://schemas.openxmlformats.org/officeDocument/2006/relationships/slide" Target="slides/slide84.xml" /><Relationship Id="rId126" Type="http://schemas.openxmlformats.org/officeDocument/2006/relationships/slide" Target="slides/slide85.xml" /><Relationship Id="rId127" Type="http://schemas.openxmlformats.org/officeDocument/2006/relationships/slide" Target="slides/slide86.xml" /><Relationship Id="rId128" Type="http://schemas.openxmlformats.org/officeDocument/2006/relationships/slide" Target="slides/slide87.xml" /><Relationship Id="rId129" Type="http://schemas.openxmlformats.org/officeDocument/2006/relationships/slide" Target="slides/slide88.xml" /><Relationship Id="rId13" Type="http://schemas.openxmlformats.org/officeDocument/2006/relationships/slideMaster" Target="slideMasters/slideMaster13.xml" /><Relationship Id="rId130" Type="http://schemas.openxmlformats.org/officeDocument/2006/relationships/slide" Target="slides/slide89.xml" /><Relationship Id="rId131" Type="http://schemas.openxmlformats.org/officeDocument/2006/relationships/slide" Target="slides/slide90.xml" /><Relationship Id="rId132" Type="http://schemas.openxmlformats.org/officeDocument/2006/relationships/slide" Target="slides/slide91.xml" /><Relationship Id="rId133" Type="http://schemas.openxmlformats.org/officeDocument/2006/relationships/slide" Target="slides/slide92.xml" /><Relationship Id="rId134" Type="http://schemas.openxmlformats.org/officeDocument/2006/relationships/slide" Target="slides/slide93.xml" /><Relationship Id="rId135" Type="http://schemas.openxmlformats.org/officeDocument/2006/relationships/slide" Target="slides/slide94.xml" /><Relationship Id="rId136" Type="http://schemas.openxmlformats.org/officeDocument/2006/relationships/slide" Target="slides/slide95.xml" /><Relationship Id="rId137" Type="http://schemas.openxmlformats.org/officeDocument/2006/relationships/slide" Target="slides/slide96.xml" /><Relationship Id="rId138" Type="http://schemas.openxmlformats.org/officeDocument/2006/relationships/slide" Target="slides/slide97.xml" /><Relationship Id="rId139" Type="http://schemas.openxmlformats.org/officeDocument/2006/relationships/slide" Target="slides/slide98.xml" /><Relationship Id="rId14" Type="http://schemas.openxmlformats.org/officeDocument/2006/relationships/slideMaster" Target="slideMasters/slideMaster14.xml" /><Relationship Id="rId140" Type="http://schemas.openxmlformats.org/officeDocument/2006/relationships/slide" Target="slides/slide99.xml" /><Relationship Id="rId141" Type="http://schemas.openxmlformats.org/officeDocument/2006/relationships/slide" Target="slides/slide100.xml" /><Relationship Id="rId142" Type="http://schemas.openxmlformats.org/officeDocument/2006/relationships/slide" Target="slides/slide101.xml" /><Relationship Id="rId143" Type="http://schemas.openxmlformats.org/officeDocument/2006/relationships/slide" Target="slides/slide102.xml" /><Relationship Id="rId144" Type="http://schemas.openxmlformats.org/officeDocument/2006/relationships/slide" Target="slides/slide103.xml" /><Relationship Id="rId145" Type="http://schemas.openxmlformats.org/officeDocument/2006/relationships/slide" Target="slides/slide104.xml" /><Relationship Id="rId146" Type="http://schemas.openxmlformats.org/officeDocument/2006/relationships/slide" Target="slides/slide105.xml" /><Relationship Id="rId147" Type="http://schemas.openxmlformats.org/officeDocument/2006/relationships/slide" Target="slides/slide106.xml" /><Relationship Id="rId148" Type="http://schemas.openxmlformats.org/officeDocument/2006/relationships/slide" Target="slides/slide107.xml" /><Relationship Id="rId149" Type="http://schemas.openxmlformats.org/officeDocument/2006/relationships/slide" Target="slides/slide108.xml" /><Relationship Id="rId15" Type="http://schemas.openxmlformats.org/officeDocument/2006/relationships/slideMaster" Target="slideMasters/slideMaster15.xml" /><Relationship Id="rId150" Type="http://schemas.openxmlformats.org/officeDocument/2006/relationships/slide" Target="slides/slide109.xml" /><Relationship Id="rId151" Type="http://schemas.openxmlformats.org/officeDocument/2006/relationships/slide" Target="slides/slide110.xml" /><Relationship Id="rId152" Type="http://schemas.openxmlformats.org/officeDocument/2006/relationships/slide" Target="slides/slide111.xml" /><Relationship Id="rId153" Type="http://schemas.openxmlformats.org/officeDocument/2006/relationships/slide" Target="slides/slide112.xml" /><Relationship Id="rId154" Type="http://schemas.openxmlformats.org/officeDocument/2006/relationships/slide" Target="slides/slide113.xml" /><Relationship Id="rId155" Type="http://schemas.openxmlformats.org/officeDocument/2006/relationships/slide" Target="slides/slide114.xml" /><Relationship Id="rId156" Type="http://schemas.openxmlformats.org/officeDocument/2006/relationships/slide" Target="slides/slide115.xml" /><Relationship Id="rId157" Type="http://schemas.openxmlformats.org/officeDocument/2006/relationships/slide" Target="slides/slide116.xml" /><Relationship Id="rId158" Type="http://schemas.openxmlformats.org/officeDocument/2006/relationships/slide" Target="slides/slide117.xml" /><Relationship Id="rId159" Type="http://schemas.openxmlformats.org/officeDocument/2006/relationships/slide" Target="slides/slide118.xml" /><Relationship Id="rId16" Type="http://schemas.openxmlformats.org/officeDocument/2006/relationships/slideMaster" Target="slideMasters/slideMaster16.xml" /><Relationship Id="rId160" Type="http://schemas.openxmlformats.org/officeDocument/2006/relationships/slide" Target="slides/slide119.xml" /><Relationship Id="rId161" Type="http://schemas.openxmlformats.org/officeDocument/2006/relationships/slide" Target="slides/slide120.xml" /><Relationship Id="rId162" Type="http://schemas.openxmlformats.org/officeDocument/2006/relationships/slide" Target="slides/slide121.xml" /><Relationship Id="rId163" Type="http://schemas.openxmlformats.org/officeDocument/2006/relationships/slide" Target="slides/slide122.xml" /><Relationship Id="rId164" Type="http://schemas.openxmlformats.org/officeDocument/2006/relationships/slide" Target="slides/slide123.xml" /><Relationship Id="rId165" Type="http://schemas.openxmlformats.org/officeDocument/2006/relationships/slide" Target="slides/slide124.xml" /><Relationship Id="rId166" Type="http://schemas.openxmlformats.org/officeDocument/2006/relationships/slide" Target="slides/slide125.xml" /><Relationship Id="rId167" Type="http://schemas.openxmlformats.org/officeDocument/2006/relationships/slide" Target="slides/slide126.xml" /><Relationship Id="rId168" Type="http://schemas.openxmlformats.org/officeDocument/2006/relationships/slide" Target="slides/slide127.xml" /><Relationship Id="rId169" Type="http://schemas.openxmlformats.org/officeDocument/2006/relationships/slide" Target="slides/slide128.xml" /><Relationship Id="rId17" Type="http://schemas.openxmlformats.org/officeDocument/2006/relationships/slideMaster" Target="slideMasters/slideMaster17.xml" /><Relationship Id="rId170" Type="http://schemas.openxmlformats.org/officeDocument/2006/relationships/slide" Target="slides/slide129.xml" /><Relationship Id="rId171" Type="http://schemas.openxmlformats.org/officeDocument/2006/relationships/slide" Target="slides/slide130.xml" /><Relationship Id="rId172" Type="http://schemas.openxmlformats.org/officeDocument/2006/relationships/slide" Target="slides/slide131.xml" /><Relationship Id="rId173" Type="http://schemas.openxmlformats.org/officeDocument/2006/relationships/slide" Target="slides/slide132.xml" /><Relationship Id="rId174" Type="http://schemas.openxmlformats.org/officeDocument/2006/relationships/slide" Target="slides/slide133.xml" /><Relationship Id="rId175" Type="http://schemas.openxmlformats.org/officeDocument/2006/relationships/slide" Target="slides/slide134.xml" /><Relationship Id="rId176" Type="http://schemas.openxmlformats.org/officeDocument/2006/relationships/slide" Target="slides/slide135.xml" /><Relationship Id="rId177" Type="http://schemas.openxmlformats.org/officeDocument/2006/relationships/slide" Target="slides/slide136.xml" /><Relationship Id="rId178" Type="http://schemas.openxmlformats.org/officeDocument/2006/relationships/slide" Target="slides/slide137.xml" /><Relationship Id="rId179" Type="http://schemas.openxmlformats.org/officeDocument/2006/relationships/slide" Target="slides/slide138.xml" /><Relationship Id="rId18" Type="http://schemas.openxmlformats.org/officeDocument/2006/relationships/slideMaster" Target="slideMasters/slideMaster18.xml" /><Relationship Id="rId180" Type="http://schemas.openxmlformats.org/officeDocument/2006/relationships/slide" Target="slides/slide139.xml" /><Relationship Id="rId181" Type="http://schemas.openxmlformats.org/officeDocument/2006/relationships/slide" Target="slides/slide140.xml" /><Relationship Id="rId182" Type="http://schemas.openxmlformats.org/officeDocument/2006/relationships/slide" Target="slides/slide141.xml" /><Relationship Id="rId183" Type="http://schemas.openxmlformats.org/officeDocument/2006/relationships/slide" Target="slides/slide142.xml" /><Relationship Id="rId184" Type="http://schemas.openxmlformats.org/officeDocument/2006/relationships/slide" Target="slides/slide143.xml" /><Relationship Id="rId185" Type="http://schemas.openxmlformats.org/officeDocument/2006/relationships/slide" Target="slides/slide144.xml" /><Relationship Id="rId186" Type="http://schemas.openxmlformats.org/officeDocument/2006/relationships/slide" Target="slides/slide145.xml" /><Relationship Id="rId187" Type="http://schemas.openxmlformats.org/officeDocument/2006/relationships/slide" Target="slides/slide146.xml" /><Relationship Id="rId188" Type="http://schemas.openxmlformats.org/officeDocument/2006/relationships/slide" Target="slides/slide147.xml" /><Relationship Id="rId189" Type="http://schemas.openxmlformats.org/officeDocument/2006/relationships/slide" Target="slides/slide148.xml" /><Relationship Id="rId19" Type="http://schemas.openxmlformats.org/officeDocument/2006/relationships/slideMaster" Target="slideMasters/slideMaster19.xml" /><Relationship Id="rId190" Type="http://schemas.openxmlformats.org/officeDocument/2006/relationships/slide" Target="slides/slide149.xml" /><Relationship Id="rId191" Type="http://schemas.openxmlformats.org/officeDocument/2006/relationships/slide" Target="slides/slide150.xml" /><Relationship Id="rId192" Type="http://schemas.openxmlformats.org/officeDocument/2006/relationships/slide" Target="slides/slide151.xml" /><Relationship Id="rId193" Type="http://schemas.openxmlformats.org/officeDocument/2006/relationships/slide" Target="slides/slide152.xml" /><Relationship Id="rId194" Type="http://schemas.openxmlformats.org/officeDocument/2006/relationships/slide" Target="slides/slide153.xml" /><Relationship Id="rId195" Type="http://schemas.openxmlformats.org/officeDocument/2006/relationships/slide" Target="slides/slide154.xml" /><Relationship Id="rId196" Type="http://schemas.openxmlformats.org/officeDocument/2006/relationships/slide" Target="slides/slide155.xml" /><Relationship Id="rId197" Type="http://schemas.openxmlformats.org/officeDocument/2006/relationships/slide" Target="slides/slide156.xml" /><Relationship Id="rId198" Type="http://schemas.openxmlformats.org/officeDocument/2006/relationships/slide" Target="slides/slide157.xml" /><Relationship Id="rId199" Type="http://schemas.openxmlformats.org/officeDocument/2006/relationships/slide" Target="slides/slide158.xml" /><Relationship Id="rId2" Type="http://schemas.openxmlformats.org/officeDocument/2006/relationships/slideMaster" Target="slideMasters/slideMaster2.xml" /><Relationship Id="rId20" Type="http://schemas.openxmlformats.org/officeDocument/2006/relationships/slideMaster" Target="slideMasters/slideMaster20.xml" /><Relationship Id="rId200" Type="http://schemas.openxmlformats.org/officeDocument/2006/relationships/slide" Target="slides/slide159.xml" /><Relationship Id="rId201" Type="http://schemas.openxmlformats.org/officeDocument/2006/relationships/slide" Target="slides/slide160.xml" /><Relationship Id="rId202" Type="http://schemas.openxmlformats.org/officeDocument/2006/relationships/slide" Target="slides/slide161.xml" /><Relationship Id="rId203" Type="http://schemas.openxmlformats.org/officeDocument/2006/relationships/slide" Target="slides/slide162.xml" /><Relationship Id="rId204" Type="http://schemas.openxmlformats.org/officeDocument/2006/relationships/slide" Target="slides/slide163.xml" /><Relationship Id="rId205" Type="http://schemas.openxmlformats.org/officeDocument/2006/relationships/slide" Target="slides/slide164.xml" /><Relationship Id="rId206" Type="http://schemas.openxmlformats.org/officeDocument/2006/relationships/slide" Target="slides/slide165.xml" /><Relationship Id="rId207" Type="http://schemas.openxmlformats.org/officeDocument/2006/relationships/slide" Target="slides/slide166.xml" /><Relationship Id="rId208" Type="http://schemas.openxmlformats.org/officeDocument/2006/relationships/slide" Target="slides/slide167.xml" /><Relationship Id="rId209" Type="http://schemas.openxmlformats.org/officeDocument/2006/relationships/slide" Target="slides/slide168.xml" /><Relationship Id="rId21" Type="http://schemas.openxmlformats.org/officeDocument/2006/relationships/slideMaster" Target="slideMasters/slideMaster21.xml" /><Relationship Id="rId210" Type="http://schemas.openxmlformats.org/officeDocument/2006/relationships/slide" Target="slides/slide169.xml" /><Relationship Id="rId211" Type="http://schemas.openxmlformats.org/officeDocument/2006/relationships/slide" Target="slides/slide170.xml" /><Relationship Id="rId212" Type="http://schemas.openxmlformats.org/officeDocument/2006/relationships/slide" Target="slides/slide171.xml" /><Relationship Id="rId213" Type="http://schemas.openxmlformats.org/officeDocument/2006/relationships/slide" Target="slides/slide172.xml" /><Relationship Id="rId214" Type="http://schemas.openxmlformats.org/officeDocument/2006/relationships/slide" Target="slides/slide173.xml" /><Relationship Id="rId215" Type="http://schemas.openxmlformats.org/officeDocument/2006/relationships/slide" Target="slides/slide174.xml" /><Relationship Id="rId216" Type="http://schemas.openxmlformats.org/officeDocument/2006/relationships/slide" Target="slides/slide175.xml" /><Relationship Id="rId217" Type="http://schemas.openxmlformats.org/officeDocument/2006/relationships/slide" Target="slides/slide176.xml" /><Relationship Id="rId218" Type="http://schemas.openxmlformats.org/officeDocument/2006/relationships/slide" Target="slides/slide177.xml" /><Relationship Id="rId219" Type="http://schemas.openxmlformats.org/officeDocument/2006/relationships/slide" Target="slides/slide178.xml" /><Relationship Id="rId22" Type="http://schemas.openxmlformats.org/officeDocument/2006/relationships/slideMaster" Target="slideMasters/slideMaster22.xml" /><Relationship Id="rId220" Type="http://schemas.openxmlformats.org/officeDocument/2006/relationships/slide" Target="slides/slide179.xml" /><Relationship Id="rId221" Type="http://schemas.openxmlformats.org/officeDocument/2006/relationships/slide" Target="slides/slide180.xml" /><Relationship Id="rId222" Type="http://schemas.openxmlformats.org/officeDocument/2006/relationships/slide" Target="slides/slide181.xml" /><Relationship Id="rId223" Type="http://schemas.openxmlformats.org/officeDocument/2006/relationships/slide" Target="slides/slide182.xml" /><Relationship Id="rId224" Type="http://schemas.openxmlformats.org/officeDocument/2006/relationships/slide" Target="slides/slide183.xml" /><Relationship Id="rId225" Type="http://schemas.openxmlformats.org/officeDocument/2006/relationships/slide" Target="slides/slide184.xml" /><Relationship Id="rId226" Type="http://schemas.openxmlformats.org/officeDocument/2006/relationships/slide" Target="slides/slide185.xml" /><Relationship Id="rId227" Type="http://schemas.openxmlformats.org/officeDocument/2006/relationships/slide" Target="slides/slide186.xml" /><Relationship Id="rId228" Type="http://schemas.openxmlformats.org/officeDocument/2006/relationships/slide" Target="slides/slide187.xml" /><Relationship Id="rId229" Type="http://schemas.openxmlformats.org/officeDocument/2006/relationships/slide" Target="slides/slide188.xml" /><Relationship Id="rId23" Type="http://schemas.openxmlformats.org/officeDocument/2006/relationships/slideMaster" Target="slideMasters/slideMaster23.xml" /><Relationship Id="rId230" Type="http://schemas.openxmlformats.org/officeDocument/2006/relationships/slide" Target="slides/slide189.xml" /><Relationship Id="rId231" Type="http://schemas.openxmlformats.org/officeDocument/2006/relationships/slide" Target="slides/slide190.xml" /><Relationship Id="rId232" Type="http://schemas.openxmlformats.org/officeDocument/2006/relationships/slide" Target="slides/slide191.xml" /><Relationship Id="rId233" Type="http://schemas.openxmlformats.org/officeDocument/2006/relationships/slide" Target="slides/slide192.xml" /><Relationship Id="rId234" Type="http://schemas.openxmlformats.org/officeDocument/2006/relationships/slide" Target="slides/slide193.xml" /><Relationship Id="rId235" Type="http://schemas.openxmlformats.org/officeDocument/2006/relationships/slide" Target="slides/slide194.xml" /><Relationship Id="rId236" Type="http://schemas.openxmlformats.org/officeDocument/2006/relationships/slide" Target="slides/slide195.xml" /><Relationship Id="rId237" Type="http://schemas.openxmlformats.org/officeDocument/2006/relationships/slide" Target="slides/slide196.xml" /><Relationship Id="rId238" Type="http://schemas.openxmlformats.org/officeDocument/2006/relationships/slide" Target="slides/slide197.xml" /><Relationship Id="rId239" Type="http://schemas.openxmlformats.org/officeDocument/2006/relationships/slide" Target="slides/slide198.xml" /><Relationship Id="rId24" Type="http://schemas.openxmlformats.org/officeDocument/2006/relationships/slideMaster" Target="slideMasters/slideMaster24.xml" /><Relationship Id="rId240" Type="http://schemas.openxmlformats.org/officeDocument/2006/relationships/slide" Target="slides/slide199.xml" /><Relationship Id="rId241" Type="http://schemas.openxmlformats.org/officeDocument/2006/relationships/slide" Target="slides/slide200.xml" /><Relationship Id="rId242" Type="http://schemas.openxmlformats.org/officeDocument/2006/relationships/slide" Target="slides/slide201.xml" /><Relationship Id="rId243" Type="http://schemas.openxmlformats.org/officeDocument/2006/relationships/slide" Target="slides/slide202.xml" /><Relationship Id="rId244" Type="http://schemas.openxmlformats.org/officeDocument/2006/relationships/slide" Target="slides/slide203.xml" /><Relationship Id="rId245" Type="http://schemas.openxmlformats.org/officeDocument/2006/relationships/slide" Target="slides/slide204.xml" /><Relationship Id="rId246" Type="http://schemas.openxmlformats.org/officeDocument/2006/relationships/slide" Target="slides/slide205.xml" /><Relationship Id="rId247" Type="http://schemas.openxmlformats.org/officeDocument/2006/relationships/slide" Target="slides/slide206.xml" /><Relationship Id="rId248" Type="http://schemas.openxmlformats.org/officeDocument/2006/relationships/slide" Target="slides/slide207.xml" /><Relationship Id="rId249" Type="http://schemas.openxmlformats.org/officeDocument/2006/relationships/slide" Target="slides/slide208.xml" /><Relationship Id="rId25" Type="http://schemas.openxmlformats.org/officeDocument/2006/relationships/slideMaster" Target="slideMasters/slideMaster25.xml" /><Relationship Id="rId250" Type="http://schemas.openxmlformats.org/officeDocument/2006/relationships/slide" Target="slides/slide209.xml" /><Relationship Id="rId251" Type="http://schemas.openxmlformats.org/officeDocument/2006/relationships/slide" Target="slides/slide210.xml" /><Relationship Id="rId252" Type="http://schemas.openxmlformats.org/officeDocument/2006/relationships/slide" Target="slides/slide211.xml" /><Relationship Id="rId253" Type="http://schemas.openxmlformats.org/officeDocument/2006/relationships/slide" Target="slides/slide212.xml" /><Relationship Id="rId254" Type="http://schemas.openxmlformats.org/officeDocument/2006/relationships/slide" Target="slides/slide213.xml" /><Relationship Id="rId255" Type="http://schemas.openxmlformats.org/officeDocument/2006/relationships/slide" Target="slides/slide214.xml" /><Relationship Id="rId256" Type="http://schemas.openxmlformats.org/officeDocument/2006/relationships/slide" Target="slides/slide215.xml" /><Relationship Id="rId257" Type="http://schemas.openxmlformats.org/officeDocument/2006/relationships/slide" Target="slides/slide216.xml" /><Relationship Id="rId258" Type="http://schemas.openxmlformats.org/officeDocument/2006/relationships/slide" Target="slides/slide217.xml" /><Relationship Id="rId259" Type="http://schemas.openxmlformats.org/officeDocument/2006/relationships/slide" Target="slides/slide218.xml" /><Relationship Id="rId26" Type="http://schemas.openxmlformats.org/officeDocument/2006/relationships/slideMaster" Target="slideMasters/slideMaster26.xml" /><Relationship Id="rId260" Type="http://schemas.openxmlformats.org/officeDocument/2006/relationships/slide" Target="slides/slide219.xml" /><Relationship Id="rId261" Type="http://schemas.openxmlformats.org/officeDocument/2006/relationships/slide" Target="slides/slide220.xml" /><Relationship Id="rId262" Type="http://schemas.openxmlformats.org/officeDocument/2006/relationships/slide" Target="slides/slide221.xml" /><Relationship Id="rId263" Type="http://schemas.openxmlformats.org/officeDocument/2006/relationships/slide" Target="slides/slide222.xml" /><Relationship Id="rId264" Type="http://schemas.openxmlformats.org/officeDocument/2006/relationships/slide" Target="slides/slide223.xml" /><Relationship Id="rId265" Type="http://schemas.openxmlformats.org/officeDocument/2006/relationships/slide" Target="slides/slide224.xml" /><Relationship Id="rId266" Type="http://schemas.openxmlformats.org/officeDocument/2006/relationships/slide" Target="slides/slide225.xml" /><Relationship Id="rId267" Type="http://schemas.openxmlformats.org/officeDocument/2006/relationships/slide" Target="slides/slide226.xml" /><Relationship Id="rId268" Type="http://schemas.openxmlformats.org/officeDocument/2006/relationships/slide" Target="slides/slide227.xml" /><Relationship Id="rId269" Type="http://schemas.openxmlformats.org/officeDocument/2006/relationships/slide" Target="slides/slide228.xml" /><Relationship Id="rId27" Type="http://schemas.openxmlformats.org/officeDocument/2006/relationships/slideMaster" Target="slideMasters/slideMaster27.xml" /><Relationship Id="rId270" Type="http://schemas.openxmlformats.org/officeDocument/2006/relationships/slide" Target="slides/slide229.xml" /><Relationship Id="rId271" Type="http://schemas.openxmlformats.org/officeDocument/2006/relationships/slide" Target="slides/slide230.xml" /><Relationship Id="rId272" Type="http://schemas.openxmlformats.org/officeDocument/2006/relationships/slide" Target="slides/slide231.xml" /><Relationship Id="rId273" Type="http://schemas.openxmlformats.org/officeDocument/2006/relationships/slide" Target="slides/slide232.xml" /><Relationship Id="rId274" Type="http://schemas.openxmlformats.org/officeDocument/2006/relationships/slide" Target="slides/slide233.xml" /><Relationship Id="rId275" Type="http://schemas.openxmlformats.org/officeDocument/2006/relationships/slide" Target="slides/slide234.xml" /><Relationship Id="rId276" Type="http://schemas.openxmlformats.org/officeDocument/2006/relationships/slide" Target="slides/slide235.xml" /><Relationship Id="rId277" Type="http://schemas.openxmlformats.org/officeDocument/2006/relationships/slide" Target="slides/slide236.xml" /><Relationship Id="rId278" Type="http://schemas.openxmlformats.org/officeDocument/2006/relationships/slide" Target="slides/slide237.xml" /><Relationship Id="rId279" Type="http://schemas.openxmlformats.org/officeDocument/2006/relationships/slide" Target="slides/slide238.xml" /><Relationship Id="rId28" Type="http://schemas.openxmlformats.org/officeDocument/2006/relationships/slideMaster" Target="slideMasters/slideMaster28.xml" /><Relationship Id="rId280" Type="http://schemas.openxmlformats.org/officeDocument/2006/relationships/slide" Target="slides/slide239.xml" /><Relationship Id="rId281" Type="http://schemas.openxmlformats.org/officeDocument/2006/relationships/slide" Target="slides/slide240.xml" /><Relationship Id="rId282" Type="http://schemas.openxmlformats.org/officeDocument/2006/relationships/slide" Target="slides/slide241.xml" /><Relationship Id="rId283" Type="http://schemas.openxmlformats.org/officeDocument/2006/relationships/slide" Target="slides/slide242.xml" /><Relationship Id="rId284" Type="http://schemas.openxmlformats.org/officeDocument/2006/relationships/slide" Target="slides/slide243.xml" /><Relationship Id="rId285" Type="http://schemas.openxmlformats.org/officeDocument/2006/relationships/slide" Target="slides/slide244.xml" /><Relationship Id="rId286" Type="http://schemas.openxmlformats.org/officeDocument/2006/relationships/slide" Target="slides/slide245.xml" /><Relationship Id="rId287" Type="http://schemas.openxmlformats.org/officeDocument/2006/relationships/slide" Target="slides/slide246.xml" /><Relationship Id="rId288" Type="http://schemas.openxmlformats.org/officeDocument/2006/relationships/slide" Target="slides/slide247.xml" /><Relationship Id="rId289" Type="http://schemas.openxmlformats.org/officeDocument/2006/relationships/slide" Target="slides/slide248.xml" /><Relationship Id="rId29" Type="http://schemas.openxmlformats.org/officeDocument/2006/relationships/slideMaster" Target="slideMasters/slideMaster29.xml" /><Relationship Id="rId290" Type="http://schemas.openxmlformats.org/officeDocument/2006/relationships/slide" Target="slides/slide249.xml" /><Relationship Id="rId291" Type="http://schemas.openxmlformats.org/officeDocument/2006/relationships/slide" Target="slides/slide250.xml" /><Relationship Id="rId292" Type="http://schemas.openxmlformats.org/officeDocument/2006/relationships/slide" Target="slides/slide251.xml" /><Relationship Id="rId293" Type="http://schemas.openxmlformats.org/officeDocument/2006/relationships/slide" Target="slides/slide252.xml" /><Relationship Id="rId294" Type="http://schemas.openxmlformats.org/officeDocument/2006/relationships/slide" Target="slides/slide253.xml" /><Relationship Id="rId295" Type="http://schemas.openxmlformats.org/officeDocument/2006/relationships/slide" Target="slides/slide254.xml" /><Relationship Id="rId296" Type="http://schemas.openxmlformats.org/officeDocument/2006/relationships/slide" Target="slides/slide255.xml" /><Relationship Id="rId297" Type="http://schemas.openxmlformats.org/officeDocument/2006/relationships/slide" Target="slides/slide256.xml" /><Relationship Id="rId298" Type="http://schemas.openxmlformats.org/officeDocument/2006/relationships/slide" Target="slides/slide257.xml" /><Relationship Id="rId299" Type="http://schemas.openxmlformats.org/officeDocument/2006/relationships/slide" Target="slides/slide258.xml" /><Relationship Id="rId3" Type="http://schemas.openxmlformats.org/officeDocument/2006/relationships/slideMaster" Target="slideMasters/slideMaster3.xml" /><Relationship Id="rId30" Type="http://schemas.openxmlformats.org/officeDocument/2006/relationships/slideMaster" Target="slideMasters/slideMaster30.xml" /><Relationship Id="rId300" Type="http://schemas.openxmlformats.org/officeDocument/2006/relationships/slide" Target="slides/slide259.xml" /><Relationship Id="rId301" Type="http://schemas.openxmlformats.org/officeDocument/2006/relationships/slide" Target="slides/slide260.xml" /><Relationship Id="rId302" Type="http://schemas.openxmlformats.org/officeDocument/2006/relationships/slide" Target="slides/slide261.xml" /><Relationship Id="rId303" Type="http://schemas.openxmlformats.org/officeDocument/2006/relationships/slide" Target="slides/slide262.xml" /><Relationship Id="rId304" Type="http://schemas.openxmlformats.org/officeDocument/2006/relationships/slide" Target="slides/slide263.xml" /><Relationship Id="rId305" Type="http://schemas.openxmlformats.org/officeDocument/2006/relationships/slide" Target="slides/slide264.xml" /><Relationship Id="rId306" Type="http://schemas.openxmlformats.org/officeDocument/2006/relationships/slide" Target="slides/slide265.xml" /><Relationship Id="rId307" Type="http://schemas.openxmlformats.org/officeDocument/2006/relationships/slide" Target="slides/slide266.xml" /><Relationship Id="rId308" Type="http://schemas.openxmlformats.org/officeDocument/2006/relationships/slide" Target="slides/slide267.xml" /><Relationship Id="rId309" Type="http://schemas.openxmlformats.org/officeDocument/2006/relationships/slide" Target="slides/slide268.xml" /><Relationship Id="rId31" Type="http://schemas.openxmlformats.org/officeDocument/2006/relationships/slideMaster" Target="slideMasters/slideMaster31.xml" /><Relationship Id="rId310" Type="http://schemas.openxmlformats.org/officeDocument/2006/relationships/slide" Target="slides/slide269.xml" /><Relationship Id="rId311" Type="http://schemas.openxmlformats.org/officeDocument/2006/relationships/slide" Target="slides/slide270.xml" /><Relationship Id="rId312" Type="http://schemas.openxmlformats.org/officeDocument/2006/relationships/slide" Target="slides/slide271.xml" /><Relationship Id="rId313" Type="http://schemas.openxmlformats.org/officeDocument/2006/relationships/slide" Target="slides/slide272.xml" /><Relationship Id="rId314" Type="http://schemas.openxmlformats.org/officeDocument/2006/relationships/slide" Target="slides/slide273.xml" /><Relationship Id="rId315" Type="http://schemas.openxmlformats.org/officeDocument/2006/relationships/slide" Target="slides/slide274.xml" /><Relationship Id="rId316" Type="http://schemas.openxmlformats.org/officeDocument/2006/relationships/slide" Target="slides/slide275.xml" /><Relationship Id="rId317" Type="http://schemas.openxmlformats.org/officeDocument/2006/relationships/slide" Target="slides/slide276.xml" /><Relationship Id="rId318" Type="http://schemas.openxmlformats.org/officeDocument/2006/relationships/slide" Target="slides/slide277.xml" /><Relationship Id="rId319" Type="http://schemas.openxmlformats.org/officeDocument/2006/relationships/slide" Target="slides/slide278.xml" /><Relationship Id="rId32" Type="http://schemas.openxmlformats.org/officeDocument/2006/relationships/slideMaster" Target="slideMasters/slideMaster32.xml" /><Relationship Id="rId320" Type="http://schemas.openxmlformats.org/officeDocument/2006/relationships/slide" Target="slides/slide279.xml" /><Relationship Id="rId321" Type="http://schemas.openxmlformats.org/officeDocument/2006/relationships/slide" Target="slides/slide280.xml" /><Relationship Id="rId322" Type="http://schemas.openxmlformats.org/officeDocument/2006/relationships/slide" Target="slides/slide281.xml" /><Relationship Id="rId323" Type="http://schemas.openxmlformats.org/officeDocument/2006/relationships/slide" Target="slides/slide282.xml" /><Relationship Id="rId324" Type="http://schemas.openxmlformats.org/officeDocument/2006/relationships/slide" Target="slides/slide283.xml" /><Relationship Id="rId325" Type="http://schemas.openxmlformats.org/officeDocument/2006/relationships/slide" Target="slides/slide284.xml" /><Relationship Id="rId326" Type="http://schemas.openxmlformats.org/officeDocument/2006/relationships/slide" Target="slides/slide285.xml" /><Relationship Id="rId327" Type="http://schemas.openxmlformats.org/officeDocument/2006/relationships/slide" Target="slides/slide286.xml" /><Relationship Id="rId328" Type="http://schemas.openxmlformats.org/officeDocument/2006/relationships/slide" Target="slides/slide287.xml" /><Relationship Id="rId329" Type="http://schemas.openxmlformats.org/officeDocument/2006/relationships/slide" Target="slides/slide288.xml" /><Relationship Id="rId33" Type="http://schemas.openxmlformats.org/officeDocument/2006/relationships/slideMaster" Target="slideMasters/slideMaster33.xml" /><Relationship Id="rId330" Type="http://schemas.openxmlformats.org/officeDocument/2006/relationships/slide" Target="slides/slide289.xml" /><Relationship Id="rId331" Type="http://schemas.openxmlformats.org/officeDocument/2006/relationships/slide" Target="slides/slide290.xml" /><Relationship Id="rId332" Type="http://schemas.openxmlformats.org/officeDocument/2006/relationships/slide" Target="slides/slide291.xml" /><Relationship Id="rId333" Type="http://schemas.openxmlformats.org/officeDocument/2006/relationships/slide" Target="slides/slide292.xml" /><Relationship Id="rId334" Type="http://schemas.openxmlformats.org/officeDocument/2006/relationships/slide" Target="slides/slide293.xml" /><Relationship Id="rId335" Type="http://schemas.openxmlformats.org/officeDocument/2006/relationships/slide" Target="slides/slide294.xml" /><Relationship Id="rId336" Type="http://schemas.openxmlformats.org/officeDocument/2006/relationships/slide" Target="slides/slide295.xml" /><Relationship Id="rId337" Type="http://schemas.openxmlformats.org/officeDocument/2006/relationships/slide" Target="slides/slide296.xml" /><Relationship Id="rId338" Type="http://schemas.openxmlformats.org/officeDocument/2006/relationships/slide" Target="slides/slide297.xml" /><Relationship Id="rId339" Type="http://schemas.openxmlformats.org/officeDocument/2006/relationships/slide" Target="slides/slide298.xml" /><Relationship Id="rId34" Type="http://schemas.openxmlformats.org/officeDocument/2006/relationships/slideMaster" Target="slideMasters/slideMaster34.xml" /><Relationship Id="rId340" Type="http://schemas.openxmlformats.org/officeDocument/2006/relationships/slide" Target="slides/slide299.xml" /><Relationship Id="rId341" Type="http://schemas.openxmlformats.org/officeDocument/2006/relationships/slide" Target="slides/slide300.xml" /><Relationship Id="rId342" Type="http://schemas.openxmlformats.org/officeDocument/2006/relationships/slide" Target="slides/slide301.xml" /><Relationship Id="rId343" Type="http://schemas.openxmlformats.org/officeDocument/2006/relationships/slide" Target="slides/slide302.xml" /><Relationship Id="rId344" Type="http://schemas.openxmlformats.org/officeDocument/2006/relationships/slide" Target="slides/slide303.xml" /><Relationship Id="rId345" Type="http://schemas.openxmlformats.org/officeDocument/2006/relationships/slide" Target="slides/slide304.xml" /><Relationship Id="rId346" Type="http://schemas.openxmlformats.org/officeDocument/2006/relationships/slide" Target="slides/slide305.xml" /><Relationship Id="rId347" Type="http://schemas.openxmlformats.org/officeDocument/2006/relationships/slide" Target="slides/slide306.xml" /><Relationship Id="rId348" Type="http://schemas.openxmlformats.org/officeDocument/2006/relationships/slide" Target="slides/slide307.xml" /><Relationship Id="rId349" Type="http://schemas.openxmlformats.org/officeDocument/2006/relationships/slide" Target="slides/slide308.xml" /><Relationship Id="rId35" Type="http://schemas.openxmlformats.org/officeDocument/2006/relationships/slideMaster" Target="slideMasters/slideMaster35.xml" /><Relationship Id="rId350" Type="http://schemas.openxmlformats.org/officeDocument/2006/relationships/slide" Target="slides/slide309.xml" /><Relationship Id="rId351" Type="http://schemas.openxmlformats.org/officeDocument/2006/relationships/slide" Target="slides/slide310.xml" /><Relationship Id="rId352" Type="http://schemas.openxmlformats.org/officeDocument/2006/relationships/slide" Target="slides/slide311.xml" /><Relationship Id="rId353" Type="http://schemas.openxmlformats.org/officeDocument/2006/relationships/slide" Target="slides/slide312.xml" /><Relationship Id="rId354" Type="http://schemas.openxmlformats.org/officeDocument/2006/relationships/slide" Target="slides/slide313.xml" /><Relationship Id="rId355" Type="http://schemas.openxmlformats.org/officeDocument/2006/relationships/slide" Target="slides/slide314.xml" /><Relationship Id="rId356" Type="http://schemas.openxmlformats.org/officeDocument/2006/relationships/slide" Target="slides/slide315.xml" /><Relationship Id="rId357" Type="http://schemas.openxmlformats.org/officeDocument/2006/relationships/slide" Target="slides/slide316.xml" /><Relationship Id="rId358" Type="http://schemas.openxmlformats.org/officeDocument/2006/relationships/slide" Target="slides/slide317.xml" /><Relationship Id="rId359" Type="http://schemas.openxmlformats.org/officeDocument/2006/relationships/slide" Target="slides/slide318.xml" /><Relationship Id="rId36" Type="http://schemas.openxmlformats.org/officeDocument/2006/relationships/slideMaster" Target="slideMasters/slideMaster36.xml" /><Relationship Id="rId360" Type="http://schemas.openxmlformats.org/officeDocument/2006/relationships/slide" Target="slides/slide319.xml" /><Relationship Id="rId361" Type="http://schemas.openxmlformats.org/officeDocument/2006/relationships/slide" Target="slides/slide320.xml" /><Relationship Id="rId362" Type="http://schemas.openxmlformats.org/officeDocument/2006/relationships/slide" Target="slides/slide321.xml" /><Relationship Id="rId363" Type="http://schemas.openxmlformats.org/officeDocument/2006/relationships/slide" Target="slides/slide322.xml" /><Relationship Id="rId364" Type="http://schemas.openxmlformats.org/officeDocument/2006/relationships/slide" Target="slides/slide323.xml" /><Relationship Id="rId365" Type="http://schemas.openxmlformats.org/officeDocument/2006/relationships/slide" Target="slides/slide324.xml" /><Relationship Id="rId366" Type="http://schemas.openxmlformats.org/officeDocument/2006/relationships/slide" Target="slides/slide325.xml" /><Relationship Id="rId367" Type="http://schemas.openxmlformats.org/officeDocument/2006/relationships/slide" Target="slides/slide326.xml" /><Relationship Id="rId368" Type="http://schemas.openxmlformats.org/officeDocument/2006/relationships/slide" Target="slides/slide327.xml" /><Relationship Id="rId369" Type="http://schemas.openxmlformats.org/officeDocument/2006/relationships/slide" Target="slides/slide328.xml" /><Relationship Id="rId37" Type="http://schemas.openxmlformats.org/officeDocument/2006/relationships/slideMaster" Target="slideMasters/slideMaster37.xml" /><Relationship Id="rId370" Type="http://schemas.openxmlformats.org/officeDocument/2006/relationships/slide" Target="slides/slide329.xml" /><Relationship Id="rId371" Type="http://schemas.openxmlformats.org/officeDocument/2006/relationships/slide" Target="slides/slide330.xml" /><Relationship Id="rId372" Type="http://schemas.openxmlformats.org/officeDocument/2006/relationships/slide" Target="slides/slide331.xml" /><Relationship Id="rId373" Type="http://schemas.openxmlformats.org/officeDocument/2006/relationships/slide" Target="slides/slide332.xml" /><Relationship Id="rId374" Type="http://schemas.openxmlformats.org/officeDocument/2006/relationships/slide" Target="slides/slide333.xml" /><Relationship Id="rId375" Type="http://schemas.openxmlformats.org/officeDocument/2006/relationships/slide" Target="slides/slide334.xml" /><Relationship Id="rId376" Type="http://schemas.openxmlformats.org/officeDocument/2006/relationships/slide" Target="slides/slide335.xml" /><Relationship Id="rId377" Type="http://schemas.openxmlformats.org/officeDocument/2006/relationships/slide" Target="slides/slide336.xml" /><Relationship Id="rId378" Type="http://schemas.openxmlformats.org/officeDocument/2006/relationships/slide" Target="slides/slide337.xml" /><Relationship Id="rId379" Type="http://schemas.openxmlformats.org/officeDocument/2006/relationships/slide" Target="slides/slide338.xml" /><Relationship Id="rId38" Type="http://schemas.openxmlformats.org/officeDocument/2006/relationships/slideMaster" Target="slideMasters/slideMaster38.xml" /><Relationship Id="rId380" Type="http://schemas.openxmlformats.org/officeDocument/2006/relationships/slide" Target="slides/slide339.xml" /><Relationship Id="rId381" Type="http://schemas.openxmlformats.org/officeDocument/2006/relationships/slide" Target="slides/slide340.xml" /><Relationship Id="rId382" Type="http://schemas.openxmlformats.org/officeDocument/2006/relationships/slide" Target="slides/slide341.xml" /><Relationship Id="rId383" Type="http://schemas.openxmlformats.org/officeDocument/2006/relationships/slide" Target="slides/slide342.xml" /><Relationship Id="rId384" Type="http://schemas.openxmlformats.org/officeDocument/2006/relationships/slide" Target="slides/slide343.xml" /><Relationship Id="rId385" Type="http://schemas.openxmlformats.org/officeDocument/2006/relationships/slide" Target="slides/slide344.xml" /><Relationship Id="rId386" Type="http://schemas.openxmlformats.org/officeDocument/2006/relationships/slide" Target="slides/slide345.xml" /><Relationship Id="rId387" Type="http://schemas.openxmlformats.org/officeDocument/2006/relationships/slide" Target="slides/slide346.xml" /><Relationship Id="rId388" Type="http://schemas.openxmlformats.org/officeDocument/2006/relationships/slide" Target="slides/slide347.xml" /><Relationship Id="rId389" Type="http://schemas.openxmlformats.org/officeDocument/2006/relationships/slide" Target="slides/slide348.xml" /><Relationship Id="rId39" Type="http://schemas.openxmlformats.org/officeDocument/2006/relationships/slideMaster" Target="slideMasters/slideMaster39.xml" /><Relationship Id="rId390" Type="http://schemas.openxmlformats.org/officeDocument/2006/relationships/slide" Target="slides/slide349.xml" /><Relationship Id="rId391" Type="http://schemas.openxmlformats.org/officeDocument/2006/relationships/slide" Target="slides/slide350.xml" /><Relationship Id="rId392" Type="http://schemas.openxmlformats.org/officeDocument/2006/relationships/slide" Target="slides/slide351.xml" /><Relationship Id="rId393" Type="http://schemas.openxmlformats.org/officeDocument/2006/relationships/slide" Target="slides/slide352.xml" /><Relationship Id="rId394" Type="http://schemas.openxmlformats.org/officeDocument/2006/relationships/slide" Target="slides/slide353.xml" /><Relationship Id="rId395" Type="http://schemas.openxmlformats.org/officeDocument/2006/relationships/slide" Target="slides/slide354.xml" /><Relationship Id="rId396" Type="http://schemas.openxmlformats.org/officeDocument/2006/relationships/slide" Target="slides/slide355.xml" /><Relationship Id="rId397" Type="http://schemas.openxmlformats.org/officeDocument/2006/relationships/slide" Target="slides/slide356.xml" /><Relationship Id="rId398" Type="http://schemas.openxmlformats.org/officeDocument/2006/relationships/slide" Target="slides/slide357.xml" /><Relationship Id="rId399" Type="http://schemas.openxmlformats.org/officeDocument/2006/relationships/slide" Target="slides/slide358.xml" /><Relationship Id="rId4" Type="http://schemas.openxmlformats.org/officeDocument/2006/relationships/slideMaster" Target="slideMasters/slideMaster4.xml" /><Relationship Id="rId40" Type="http://schemas.openxmlformats.org/officeDocument/2006/relationships/slideMaster" Target="slideMasters/slideMaster40.xml" /><Relationship Id="rId400" Type="http://schemas.openxmlformats.org/officeDocument/2006/relationships/slide" Target="slides/slide359.xml" /><Relationship Id="rId401" Type="http://schemas.openxmlformats.org/officeDocument/2006/relationships/slide" Target="slides/slide360.xml" /><Relationship Id="rId402" Type="http://schemas.openxmlformats.org/officeDocument/2006/relationships/slide" Target="slides/slide361.xml" /><Relationship Id="rId403" Type="http://schemas.openxmlformats.org/officeDocument/2006/relationships/slide" Target="slides/slide362.xml" /><Relationship Id="rId404" Type="http://schemas.openxmlformats.org/officeDocument/2006/relationships/slide" Target="slides/slide363.xml" /><Relationship Id="rId405" Type="http://schemas.openxmlformats.org/officeDocument/2006/relationships/slide" Target="slides/slide364.xml" /><Relationship Id="rId406" Type="http://schemas.openxmlformats.org/officeDocument/2006/relationships/slide" Target="slides/slide365.xml" /><Relationship Id="rId407" Type="http://schemas.openxmlformats.org/officeDocument/2006/relationships/slide" Target="slides/slide366.xml" /><Relationship Id="rId408" Type="http://schemas.openxmlformats.org/officeDocument/2006/relationships/slide" Target="slides/slide367.xml" /><Relationship Id="rId409" Type="http://schemas.openxmlformats.org/officeDocument/2006/relationships/slide" Target="slides/slide368.xml" /><Relationship Id="rId41" Type="http://schemas.openxmlformats.org/officeDocument/2006/relationships/slideMaster" Target="slideMasters/slideMaster41.xml" /><Relationship Id="rId410" Type="http://schemas.openxmlformats.org/officeDocument/2006/relationships/slide" Target="slides/slide369.xml" /><Relationship Id="rId411" Type="http://schemas.openxmlformats.org/officeDocument/2006/relationships/slide" Target="slides/slide370.xml" /><Relationship Id="rId412" Type="http://schemas.openxmlformats.org/officeDocument/2006/relationships/slide" Target="slides/slide371.xml" /><Relationship Id="rId413" Type="http://schemas.openxmlformats.org/officeDocument/2006/relationships/slide" Target="slides/slide372.xml" /><Relationship Id="rId414" Type="http://schemas.openxmlformats.org/officeDocument/2006/relationships/slide" Target="slides/slide373.xml" /><Relationship Id="rId415" Type="http://schemas.openxmlformats.org/officeDocument/2006/relationships/slide" Target="slides/slide374.xml" /><Relationship Id="rId416" Type="http://schemas.openxmlformats.org/officeDocument/2006/relationships/slide" Target="slides/slide375.xml" /><Relationship Id="rId417" Type="http://schemas.openxmlformats.org/officeDocument/2006/relationships/slide" Target="slides/slide376.xml" /><Relationship Id="rId418" Type="http://schemas.openxmlformats.org/officeDocument/2006/relationships/slide" Target="slides/slide377.xml" /><Relationship Id="rId419" Type="http://schemas.openxmlformats.org/officeDocument/2006/relationships/slide" Target="slides/slide378.xml" /><Relationship Id="rId42" Type="http://schemas.openxmlformats.org/officeDocument/2006/relationships/slide" Target="slides/slide1.xml" /><Relationship Id="rId420" Type="http://schemas.openxmlformats.org/officeDocument/2006/relationships/slide" Target="slides/slide379.xml" /><Relationship Id="rId421" Type="http://schemas.openxmlformats.org/officeDocument/2006/relationships/slide" Target="slides/slide380.xml" /><Relationship Id="rId422" Type="http://schemas.openxmlformats.org/officeDocument/2006/relationships/slide" Target="slides/slide381.xml" /><Relationship Id="rId423" Type="http://schemas.openxmlformats.org/officeDocument/2006/relationships/slide" Target="slides/slide382.xml" /><Relationship Id="rId424" Type="http://schemas.openxmlformats.org/officeDocument/2006/relationships/slide" Target="slides/slide383.xml" /><Relationship Id="rId425" Type="http://schemas.openxmlformats.org/officeDocument/2006/relationships/slide" Target="slides/slide384.xml" /><Relationship Id="rId426" Type="http://schemas.openxmlformats.org/officeDocument/2006/relationships/slide" Target="slides/slide385.xml" /><Relationship Id="rId427" Type="http://schemas.openxmlformats.org/officeDocument/2006/relationships/slide" Target="slides/slide386.xml" /><Relationship Id="rId428" Type="http://schemas.openxmlformats.org/officeDocument/2006/relationships/slide" Target="slides/slide387.xml" /><Relationship Id="rId429" Type="http://schemas.openxmlformats.org/officeDocument/2006/relationships/slide" Target="slides/slide388.xml" /><Relationship Id="rId43" Type="http://schemas.openxmlformats.org/officeDocument/2006/relationships/slide" Target="slides/slide2.xml" /><Relationship Id="rId430" Type="http://schemas.openxmlformats.org/officeDocument/2006/relationships/slide" Target="slides/slide389.xml" /><Relationship Id="rId431" Type="http://schemas.openxmlformats.org/officeDocument/2006/relationships/slide" Target="slides/slide390.xml" /><Relationship Id="rId432" Type="http://schemas.openxmlformats.org/officeDocument/2006/relationships/slide" Target="slides/slide391.xml" /><Relationship Id="rId433" Type="http://schemas.openxmlformats.org/officeDocument/2006/relationships/slide" Target="slides/slide392.xml" /><Relationship Id="rId434" Type="http://schemas.openxmlformats.org/officeDocument/2006/relationships/slide" Target="slides/slide393.xml" /><Relationship Id="rId435" Type="http://schemas.openxmlformats.org/officeDocument/2006/relationships/slide" Target="slides/slide394.xml" /><Relationship Id="rId436" Type="http://schemas.openxmlformats.org/officeDocument/2006/relationships/slide" Target="slides/slide395.xml" /><Relationship Id="rId437" Type="http://schemas.openxmlformats.org/officeDocument/2006/relationships/slide" Target="slides/slide396.xml" /><Relationship Id="rId438" Type="http://schemas.openxmlformats.org/officeDocument/2006/relationships/slide" Target="slides/slide397.xml" /><Relationship Id="rId439" Type="http://schemas.openxmlformats.org/officeDocument/2006/relationships/slide" Target="slides/slide398.xml" /><Relationship Id="rId44" Type="http://schemas.openxmlformats.org/officeDocument/2006/relationships/slide" Target="slides/slide3.xml" /><Relationship Id="rId440" Type="http://schemas.openxmlformats.org/officeDocument/2006/relationships/slide" Target="slides/slide399.xml" /><Relationship Id="rId441" Type="http://schemas.openxmlformats.org/officeDocument/2006/relationships/slide" Target="slides/slide400.xml" /><Relationship Id="rId442" Type="http://schemas.openxmlformats.org/officeDocument/2006/relationships/slide" Target="slides/slide401.xml" /><Relationship Id="rId443" Type="http://schemas.openxmlformats.org/officeDocument/2006/relationships/slide" Target="slides/slide402.xml" /><Relationship Id="rId444" Type="http://schemas.openxmlformats.org/officeDocument/2006/relationships/slide" Target="slides/slide403.xml" /><Relationship Id="rId445" Type="http://schemas.openxmlformats.org/officeDocument/2006/relationships/slide" Target="slides/slide404.xml" /><Relationship Id="rId446" Type="http://schemas.openxmlformats.org/officeDocument/2006/relationships/slide" Target="slides/slide405.xml" /><Relationship Id="rId447" Type="http://schemas.openxmlformats.org/officeDocument/2006/relationships/slide" Target="slides/slide406.xml" /><Relationship Id="rId448" Type="http://schemas.openxmlformats.org/officeDocument/2006/relationships/slide" Target="slides/slide407.xml" /><Relationship Id="rId449" Type="http://schemas.openxmlformats.org/officeDocument/2006/relationships/slide" Target="slides/slide408.xml" /><Relationship Id="rId45" Type="http://schemas.openxmlformats.org/officeDocument/2006/relationships/slide" Target="slides/slide4.xml" /><Relationship Id="rId450" Type="http://schemas.openxmlformats.org/officeDocument/2006/relationships/slide" Target="slides/slide409.xml" /><Relationship Id="rId451" Type="http://schemas.openxmlformats.org/officeDocument/2006/relationships/slide" Target="slides/slide410.xml" /><Relationship Id="rId452" Type="http://schemas.openxmlformats.org/officeDocument/2006/relationships/slide" Target="slides/slide411.xml" /><Relationship Id="rId453" Type="http://schemas.openxmlformats.org/officeDocument/2006/relationships/slide" Target="slides/slide412.xml" /><Relationship Id="rId454" Type="http://schemas.openxmlformats.org/officeDocument/2006/relationships/slide" Target="slides/slide413.xml" /><Relationship Id="rId455" Type="http://schemas.openxmlformats.org/officeDocument/2006/relationships/slide" Target="slides/slide414.xml" /><Relationship Id="rId456" Type="http://schemas.openxmlformats.org/officeDocument/2006/relationships/slide" Target="slides/slide415.xml" /><Relationship Id="rId457" Type="http://schemas.openxmlformats.org/officeDocument/2006/relationships/slide" Target="slides/slide416.xml" /><Relationship Id="rId458" Type="http://schemas.openxmlformats.org/officeDocument/2006/relationships/slide" Target="slides/slide417.xml" /><Relationship Id="rId459" Type="http://schemas.openxmlformats.org/officeDocument/2006/relationships/slide" Target="slides/slide418.xml" /><Relationship Id="rId46" Type="http://schemas.openxmlformats.org/officeDocument/2006/relationships/slide" Target="slides/slide5.xml" /><Relationship Id="rId460" Type="http://schemas.openxmlformats.org/officeDocument/2006/relationships/slide" Target="slides/slide419.xml" /><Relationship Id="rId461" Type="http://schemas.openxmlformats.org/officeDocument/2006/relationships/slide" Target="slides/slide420.xml" /><Relationship Id="rId462" Type="http://schemas.openxmlformats.org/officeDocument/2006/relationships/slide" Target="slides/slide421.xml" /><Relationship Id="rId463" Type="http://schemas.openxmlformats.org/officeDocument/2006/relationships/slide" Target="slides/slide422.xml" /><Relationship Id="rId464" Type="http://schemas.openxmlformats.org/officeDocument/2006/relationships/slide" Target="slides/slide423.xml" /><Relationship Id="rId465" Type="http://schemas.openxmlformats.org/officeDocument/2006/relationships/slide" Target="slides/slide424.xml" /><Relationship Id="rId466" Type="http://schemas.openxmlformats.org/officeDocument/2006/relationships/slide" Target="slides/slide425.xml" /><Relationship Id="rId467" Type="http://schemas.openxmlformats.org/officeDocument/2006/relationships/slide" Target="slides/slide426.xml" /><Relationship Id="rId468" Type="http://schemas.openxmlformats.org/officeDocument/2006/relationships/slide" Target="slides/slide427.xml" /><Relationship Id="rId469" Type="http://schemas.openxmlformats.org/officeDocument/2006/relationships/slide" Target="slides/slide428.xml" /><Relationship Id="rId47" Type="http://schemas.openxmlformats.org/officeDocument/2006/relationships/slide" Target="slides/slide6.xml" /><Relationship Id="rId470" Type="http://schemas.openxmlformats.org/officeDocument/2006/relationships/slide" Target="slides/slide429.xml" /><Relationship Id="rId471" Type="http://schemas.openxmlformats.org/officeDocument/2006/relationships/slide" Target="slides/slide430.xml" /><Relationship Id="rId472" Type="http://schemas.openxmlformats.org/officeDocument/2006/relationships/slide" Target="slides/slide431.xml" /><Relationship Id="rId473" Type="http://schemas.openxmlformats.org/officeDocument/2006/relationships/slide" Target="slides/slide432.xml" /><Relationship Id="rId474" Type="http://schemas.openxmlformats.org/officeDocument/2006/relationships/slide" Target="slides/slide433.xml" /><Relationship Id="rId475" Type="http://schemas.openxmlformats.org/officeDocument/2006/relationships/slide" Target="slides/slide434.xml" /><Relationship Id="rId476" Type="http://schemas.openxmlformats.org/officeDocument/2006/relationships/slide" Target="slides/slide435.xml" /><Relationship Id="rId477" Type="http://schemas.openxmlformats.org/officeDocument/2006/relationships/slide" Target="slides/slide436.xml" /><Relationship Id="rId478" Type="http://schemas.openxmlformats.org/officeDocument/2006/relationships/slide" Target="slides/slide437.xml" /><Relationship Id="rId479" Type="http://schemas.openxmlformats.org/officeDocument/2006/relationships/slide" Target="slides/slide438.xml" /><Relationship Id="rId48" Type="http://schemas.openxmlformats.org/officeDocument/2006/relationships/slide" Target="slides/slide7.xml" /><Relationship Id="rId480" Type="http://schemas.openxmlformats.org/officeDocument/2006/relationships/slide" Target="slides/slide439.xml" /><Relationship Id="rId481" Type="http://schemas.openxmlformats.org/officeDocument/2006/relationships/slide" Target="slides/slide440.xml" /><Relationship Id="rId482" Type="http://schemas.openxmlformats.org/officeDocument/2006/relationships/slide" Target="slides/slide441.xml" /><Relationship Id="rId483" Type="http://schemas.openxmlformats.org/officeDocument/2006/relationships/slide" Target="slides/slide442.xml" /><Relationship Id="rId484" Type="http://schemas.openxmlformats.org/officeDocument/2006/relationships/slide" Target="slides/slide443.xml" /><Relationship Id="rId485" Type="http://schemas.openxmlformats.org/officeDocument/2006/relationships/slide" Target="slides/slide444.xml" /><Relationship Id="rId486" Type="http://schemas.openxmlformats.org/officeDocument/2006/relationships/slide" Target="slides/slide445.xml" /><Relationship Id="rId487" Type="http://schemas.openxmlformats.org/officeDocument/2006/relationships/slide" Target="slides/slide446.xml" /><Relationship Id="rId488" Type="http://schemas.openxmlformats.org/officeDocument/2006/relationships/slide" Target="slides/slide447.xml" /><Relationship Id="rId489" Type="http://schemas.openxmlformats.org/officeDocument/2006/relationships/slide" Target="slides/slide448.xml" /><Relationship Id="rId49" Type="http://schemas.openxmlformats.org/officeDocument/2006/relationships/slide" Target="slides/slide8.xml" /><Relationship Id="rId490" Type="http://schemas.openxmlformats.org/officeDocument/2006/relationships/slide" Target="slides/slide449.xml" /><Relationship Id="rId491" Type="http://schemas.openxmlformats.org/officeDocument/2006/relationships/slide" Target="slides/slide450.xml" /><Relationship Id="rId492" Type="http://schemas.openxmlformats.org/officeDocument/2006/relationships/slide" Target="slides/slide451.xml" /><Relationship Id="rId493" Type="http://schemas.openxmlformats.org/officeDocument/2006/relationships/slide" Target="slides/slide452.xml" /><Relationship Id="rId494" Type="http://schemas.openxmlformats.org/officeDocument/2006/relationships/slide" Target="slides/slide453.xml" /><Relationship Id="rId495" Type="http://schemas.openxmlformats.org/officeDocument/2006/relationships/slide" Target="slides/slide454.xml" /><Relationship Id="rId496" Type="http://schemas.openxmlformats.org/officeDocument/2006/relationships/slide" Target="slides/slide455.xml" /><Relationship Id="rId497" Type="http://schemas.openxmlformats.org/officeDocument/2006/relationships/slide" Target="slides/slide456.xml" /><Relationship Id="rId498" Type="http://schemas.openxmlformats.org/officeDocument/2006/relationships/slide" Target="slides/slide457.xml" /><Relationship Id="rId499" Type="http://schemas.openxmlformats.org/officeDocument/2006/relationships/slide" Target="slides/slide458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9.xml" /><Relationship Id="rId500" Type="http://schemas.openxmlformats.org/officeDocument/2006/relationships/slide" Target="slides/slide459.xml" /><Relationship Id="rId501" Type="http://schemas.openxmlformats.org/officeDocument/2006/relationships/slide" Target="slides/slide460.xml" /><Relationship Id="rId502" Type="http://schemas.openxmlformats.org/officeDocument/2006/relationships/slide" Target="slides/slide461.xml" /><Relationship Id="rId503" Type="http://schemas.openxmlformats.org/officeDocument/2006/relationships/slide" Target="slides/slide462.xml" /><Relationship Id="rId504" Type="http://schemas.openxmlformats.org/officeDocument/2006/relationships/slide" Target="slides/slide463.xml" /><Relationship Id="rId505" Type="http://schemas.openxmlformats.org/officeDocument/2006/relationships/slide" Target="slides/slide464.xml" /><Relationship Id="rId506" Type="http://schemas.openxmlformats.org/officeDocument/2006/relationships/slide" Target="slides/slide465.xml" /><Relationship Id="rId507" Type="http://schemas.openxmlformats.org/officeDocument/2006/relationships/slide" Target="slides/slide466.xml" /><Relationship Id="rId508" Type="http://schemas.openxmlformats.org/officeDocument/2006/relationships/slide" Target="slides/slide467.xml" /><Relationship Id="rId509" Type="http://schemas.openxmlformats.org/officeDocument/2006/relationships/slide" Target="slides/slide468.xml" /><Relationship Id="rId51" Type="http://schemas.openxmlformats.org/officeDocument/2006/relationships/slide" Target="slides/slide10.xml" /><Relationship Id="rId510" Type="http://schemas.openxmlformats.org/officeDocument/2006/relationships/slide" Target="slides/slide469.xml" /><Relationship Id="rId511" Type="http://schemas.openxmlformats.org/officeDocument/2006/relationships/slide" Target="slides/slide470.xml" /><Relationship Id="rId512" Type="http://schemas.openxmlformats.org/officeDocument/2006/relationships/slide" Target="slides/slide471.xml" /><Relationship Id="rId513" Type="http://schemas.openxmlformats.org/officeDocument/2006/relationships/slide" Target="slides/slide472.xml" /><Relationship Id="rId514" Type="http://schemas.openxmlformats.org/officeDocument/2006/relationships/slide" Target="slides/slide473.xml" /><Relationship Id="rId515" Type="http://schemas.openxmlformats.org/officeDocument/2006/relationships/slide" Target="slides/slide474.xml" /><Relationship Id="rId516" Type="http://schemas.openxmlformats.org/officeDocument/2006/relationships/slide" Target="slides/slide475.xml" /><Relationship Id="rId517" Type="http://schemas.openxmlformats.org/officeDocument/2006/relationships/slide" Target="slides/slide476.xml" /><Relationship Id="rId518" Type="http://schemas.openxmlformats.org/officeDocument/2006/relationships/slide" Target="slides/slide477.xml" /><Relationship Id="rId519" Type="http://schemas.openxmlformats.org/officeDocument/2006/relationships/slide" Target="slides/slide478.xml" /><Relationship Id="rId52" Type="http://schemas.openxmlformats.org/officeDocument/2006/relationships/slide" Target="slides/slide11.xml" /><Relationship Id="rId520" Type="http://schemas.openxmlformats.org/officeDocument/2006/relationships/slide" Target="slides/slide479.xml" /><Relationship Id="rId521" Type="http://schemas.openxmlformats.org/officeDocument/2006/relationships/slide" Target="slides/slide480.xml" /><Relationship Id="rId522" Type="http://schemas.openxmlformats.org/officeDocument/2006/relationships/slide" Target="slides/slide481.xml" /><Relationship Id="rId523" Type="http://schemas.openxmlformats.org/officeDocument/2006/relationships/slide" Target="slides/slide482.xml" /><Relationship Id="rId524" Type="http://schemas.openxmlformats.org/officeDocument/2006/relationships/slide" Target="slides/slide483.xml" /><Relationship Id="rId525" Type="http://schemas.openxmlformats.org/officeDocument/2006/relationships/slide" Target="slides/slide484.xml" /><Relationship Id="rId526" Type="http://schemas.openxmlformats.org/officeDocument/2006/relationships/slide" Target="slides/slide485.xml" /><Relationship Id="rId527" Type="http://schemas.openxmlformats.org/officeDocument/2006/relationships/slide" Target="slides/slide486.xml" /><Relationship Id="rId528" Type="http://schemas.openxmlformats.org/officeDocument/2006/relationships/slide" Target="slides/slide487.xml" /><Relationship Id="rId529" Type="http://schemas.openxmlformats.org/officeDocument/2006/relationships/slide" Target="slides/slide488.xml" /><Relationship Id="rId53" Type="http://schemas.openxmlformats.org/officeDocument/2006/relationships/slide" Target="slides/slide12.xml" /><Relationship Id="rId530" Type="http://schemas.openxmlformats.org/officeDocument/2006/relationships/slide" Target="slides/slide489.xml" /><Relationship Id="rId531" Type="http://schemas.openxmlformats.org/officeDocument/2006/relationships/slide" Target="slides/slide490.xml" /><Relationship Id="rId532" Type="http://schemas.openxmlformats.org/officeDocument/2006/relationships/slide" Target="slides/slide491.xml" /><Relationship Id="rId533" Type="http://schemas.openxmlformats.org/officeDocument/2006/relationships/slide" Target="slides/slide492.xml" /><Relationship Id="rId534" Type="http://schemas.openxmlformats.org/officeDocument/2006/relationships/slide" Target="slides/slide493.xml" /><Relationship Id="rId535" Type="http://schemas.openxmlformats.org/officeDocument/2006/relationships/slide" Target="slides/slide494.xml" /><Relationship Id="rId536" Type="http://schemas.openxmlformats.org/officeDocument/2006/relationships/slide" Target="slides/slide495.xml" /><Relationship Id="rId537" Type="http://schemas.openxmlformats.org/officeDocument/2006/relationships/slide" Target="slides/slide496.xml" /><Relationship Id="rId538" Type="http://schemas.openxmlformats.org/officeDocument/2006/relationships/slide" Target="slides/slide497.xml" /><Relationship Id="rId539" Type="http://schemas.openxmlformats.org/officeDocument/2006/relationships/slide" Target="slides/slide498.xml" /><Relationship Id="rId54" Type="http://schemas.openxmlformats.org/officeDocument/2006/relationships/slide" Target="slides/slide13.xml" /><Relationship Id="rId540" Type="http://schemas.openxmlformats.org/officeDocument/2006/relationships/slide" Target="slides/slide499.xml" /><Relationship Id="rId541" Type="http://schemas.openxmlformats.org/officeDocument/2006/relationships/slide" Target="slides/slide500.xml" /><Relationship Id="rId542" Type="http://schemas.openxmlformats.org/officeDocument/2006/relationships/slide" Target="slides/slide501.xml" /><Relationship Id="rId543" Type="http://schemas.openxmlformats.org/officeDocument/2006/relationships/slide" Target="slides/slide502.xml" /><Relationship Id="rId544" Type="http://schemas.openxmlformats.org/officeDocument/2006/relationships/slide" Target="slides/slide503.xml" /><Relationship Id="rId545" Type="http://schemas.openxmlformats.org/officeDocument/2006/relationships/slide" Target="slides/slide504.xml" /><Relationship Id="rId546" Type="http://schemas.openxmlformats.org/officeDocument/2006/relationships/slide" Target="slides/slide505.xml" /><Relationship Id="rId547" Type="http://schemas.openxmlformats.org/officeDocument/2006/relationships/slide" Target="slides/slide506.xml" /><Relationship Id="rId548" Type="http://schemas.openxmlformats.org/officeDocument/2006/relationships/slide" Target="slides/slide507.xml" /><Relationship Id="rId549" Type="http://schemas.openxmlformats.org/officeDocument/2006/relationships/slide" Target="slides/slide508.xml" /><Relationship Id="rId55" Type="http://schemas.openxmlformats.org/officeDocument/2006/relationships/slide" Target="slides/slide14.xml" /><Relationship Id="rId550" Type="http://schemas.openxmlformats.org/officeDocument/2006/relationships/slide" Target="slides/slide509.xml" /><Relationship Id="rId551" Type="http://schemas.openxmlformats.org/officeDocument/2006/relationships/slide" Target="slides/slide510.xml" /><Relationship Id="rId552" Type="http://schemas.openxmlformats.org/officeDocument/2006/relationships/slide" Target="slides/slide511.xml" /><Relationship Id="rId553" Type="http://schemas.openxmlformats.org/officeDocument/2006/relationships/slide" Target="slides/slide512.xml" /><Relationship Id="rId554" Type="http://schemas.openxmlformats.org/officeDocument/2006/relationships/slide" Target="slides/slide513.xml" /><Relationship Id="rId555" Type="http://schemas.openxmlformats.org/officeDocument/2006/relationships/slide" Target="slides/slide514.xml" /><Relationship Id="rId556" Type="http://schemas.openxmlformats.org/officeDocument/2006/relationships/slide" Target="slides/slide515.xml" /><Relationship Id="rId557" Type="http://schemas.openxmlformats.org/officeDocument/2006/relationships/slide" Target="slides/slide516.xml" /><Relationship Id="rId558" Type="http://schemas.openxmlformats.org/officeDocument/2006/relationships/slide" Target="slides/slide517.xml" /><Relationship Id="rId559" Type="http://schemas.openxmlformats.org/officeDocument/2006/relationships/slide" Target="slides/slide518.xml" /><Relationship Id="rId56" Type="http://schemas.openxmlformats.org/officeDocument/2006/relationships/slide" Target="slides/slide15.xml" /><Relationship Id="rId560" Type="http://schemas.openxmlformats.org/officeDocument/2006/relationships/slide" Target="slides/slide519.xml" /><Relationship Id="rId561" Type="http://schemas.openxmlformats.org/officeDocument/2006/relationships/slide" Target="slides/slide520.xml" /><Relationship Id="rId562" Type="http://schemas.openxmlformats.org/officeDocument/2006/relationships/slide" Target="slides/slide521.xml" /><Relationship Id="rId563" Type="http://schemas.openxmlformats.org/officeDocument/2006/relationships/slide" Target="slides/slide522.xml" /><Relationship Id="rId564" Type="http://schemas.openxmlformats.org/officeDocument/2006/relationships/slide" Target="slides/slide523.xml" /><Relationship Id="rId565" Type="http://schemas.openxmlformats.org/officeDocument/2006/relationships/slide" Target="slides/slide524.xml" /><Relationship Id="rId566" Type="http://schemas.openxmlformats.org/officeDocument/2006/relationships/slide" Target="slides/slide525.xml" /><Relationship Id="rId567" Type="http://schemas.openxmlformats.org/officeDocument/2006/relationships/slide" Target="slides/slide526.xml" /><Relationship Id="rId568" Type="http://schemas.openxmlformats.org/officeDocument/2006/relationships/slide" Target="slides/slide527.xml" /><Relationship Id="rId569" Type="http://schemas.openxmlformats.org/officeDocument/2006/relationships/slide" Target="slides/slide528.xml" /><Relationship Id="rId57" Type="http://schemas.openxmlformats.org/officeDocument/2006/relationships/slide" Target="slides/slide16.xml" /><Relationship Id="rId570" Type="http://schemas.openxmlformats.org/officeDocument/2006/relationships/slide" Target="slides/slide529.xml" /><Relationship Id="rId571" Type="http://schemas.openxmlformats.org/officeDocument/2006/relationships/slide" Target="slides/slide530.xml" /><Relationship Id="rId572" Type="http://schemas.openxmlformats.org/officeDocument/2006/relationships/slide" Target="slides/slide531.xml" /><Relationship Id="rId573" Type="http://schemas.openxmlformats.org/officeDocument/2006/relationships/slide" Target="slides/slide532.xml" /><Relationship Id="rId574" Type="http://schemas.openxmlformats.org/officeDocument/2006/relationships/slide" Target="slides/slide533.xml" /><Relationship Id="rId575" Type="http://schemas.openxmlformats.org/officeDocument/2006/relationships/slide" Target="slides/slide534.xml" /><Relationship Id="rId576" Type="http://schemas.openxmlformats.org/officeDocument/2006/relationships/slide" Target="slides/slide535.xml" /><Relationship Id="rId577" Type="http://schemas.openxmlformats.org/officeDocument/2006/relationships/slide" Target="slides/slide536.xml" /><Relationship Id="rId578" Type="http://schemas.openxmlformats.org/officeDocument/2006/relationships/slide" Target="slides/slide537.xml" /><Relationship Id="rId579" Type="http://schemas.openxmlformats.org/officeDocument/2006/relationships/slide" Target="slides/slide538.xml" /><Relationship Id="rId58" Type="http://schemas.openxmlformats.org/officeDocument/2006/relationships/slide" Target="slides/slide17.xml" /><Relationship Id="rId580" Type="http://schemas.openxmlformats.org/officeDocument/2006/relationships/slide" Target="slides/slide539.xml" /><Relationship Id="rId581" Type="http://schemas.openxmlformats.org/officeDocument/2006/relationships/slide" Target="slides/slide540.xml" /><Relationship Id="rId582" Type="http://schemas.openxmlformats.org/officeDocument/2006/relationships/slide" Target="slides/slide541.xml" /><Relationship Id="rId583" Type="http://schemas.openxmlformats.org/officeDocument/2006/relationships/slide" Target="slides/slide542.xml" /><Relationship Id="rId584" Type="http://schemas.openxmlformats.org/officeDocument/2006/relationships/slide" Target="slides/slide543.xml" /><Relationship Id="rId585" Type="http://schemas.openxmlformats.org/officeDocument/2006/relationships/slide" Target="slides/slide544.xml" /><Relationship Id="rId586" Type="http://schemas.openxmlformats.org/officeDocument/2006/relationships/slide" Target="slides/slide545.xml" /><Relationship Id="rId587" Type="http://schemas.openxmlformats.org/officeDocument/2006/relationships/slide" Target="slides/slide546.xml" /><Relationship Id="rId588" Type="http://schemas.openxmlformats.org/officeDocument/2006/relationships/slide" Target="slides/slide547.xml" /><Relationship Id="rId589" Type="http://schemas.openxmlformats.org/officeDocument/2006/relationships/slide" Target="slides/slide548.xml" /><Relationship Id="rId59" Type="http://schemas.openxmlformats.org/officeDocument/2006/relationships/slide" Target="slides/slide18.xml" /><Relationship Id="rId590" Type="http://schemas.openxmlformats.org/officeDocument/2006/relationships/slide" Target="slides/slide549.xml" /><Relationship Id="rId591" Type="http://schemas.openxmlformats.org/officeDocument/2006/relationships/slide" Target="slides/slide550.xml" /><Relationship Id="rId592" Type="http://schemas.openxmlformats.org/officeDocument/2006/relationships/slide" Target="slides/slide551.xml" /><Relationship Id="rId593" Type="http://schemas.openxmlformats.org/officeDocument/2006/relationships/slide" Target="slides/slide552.xml" /><Relationship Id="rId594" Type="http://schemas.openxmlformats.org/officeDocument/2006/relationships/slide" Target="slides/slide553.xml" /><Relationship Id="rId595" Type="http://schemas.openxmlformats.org/officeDocument/2006/relationships/slide" Target="slides/slide554.xml" /><Relationship Id="rId596" Type="http://schemas.openxmlformats.org/officeDocument/2006/relationships/slide" Target="slides/slide555.xml" /><Relationship Id="rId597" Type="http://schemas.openxmlformats.org/officeDocument/2006/relationships/slide" Target="slides/slide556.xml" /><Relationship Id="rId598" Type="http://schemas.openxmlformats.org/officeDocument/2006/relationships/slide" Target="slides/slide557.xml" /><Relationship Id="rId599" Type="http://schemas.openxmlformats.org/officeDocument/2006/relationships/slide" Target="slides/slide558.xml" /><Relationship Id="rId6" Type="http://schemas.openxmlformats.org/officeDocument/2006/relationships/slideMaster" Target="slideMasters/slideMaster6.xml" /><Relationship Id="rId60" Type="http://schemas.openxmlformats.org/officeDocument/2006/relationships/slide" Target="slides/slide19.xml" /><Relationship Id="rId600" Type="http://schemas.openxmlformats.org/officeDocument/2006/relationships/slide" Target="slides/slide559.xml" /><Relationship Id="rId601" Type="http://schemas.openxmlformats.org/officeDocument/2006/relationships/slide" Target="slides/slide560.xml" /><Relationship Id="rId602" Type="http://schemas.openxmlformats.org/officeDocument/2006/relationships/slide" Target="slides/slide561.xml" /><Relationship Id="rId603" Type="http://schemas.openxmlformats.org/officeDocument/2006/relationships/slide" Target="slides/slide562.xml" /><Relationship Id="rId604" Type="http://schemas.openxmlformats.org/officeDocument/2006/relationships/slide" Target="slides/slide563.xml" /><Relationship Id="rId605" Type="http://schemas.openxmlformats.org/officeDocument/2006/relationships/slide" Target="slides/slide564.xml" /><Relationship Id="rId606" Type="http://schemas.openxmlformats.org/officeDocument/2006/relationships/slide" Target="slides/slide565.xml" /><Relationship Id="rId607" Type="http://schemas.openxmlformats.org/officeDocument/2006/relationships/slide" Target="slides/slide566.xml" /><Relationship Id="rId608" Type="http://schemas.openxmlformats.org/officeDocument/2006/relationships/slide" Target="slides/slide567.xml" /><Relationship Id="rId609" Type="http://schemas.openxmlformats.org/officeDocument/2006/relationships/slide" Target="slides/slide568.xml" /><Relationship Id="rId61" Type="http://schemas.openxmlformats.org/officeDocument/2006/relationships/slide" Target="slides/slide20.xml" /><Relationship Id="rId610" Type="http://schemas.openxmlformats.org/officeDocument/2006/relationships/slide" Target="slides/slide569.xml" /><Relationship Id="rId611" Type="http://schemas.openxmlformats.org/officeDocument/2006/relationships/slide" Target="slides/slide570.xml" /><Relationship Id="rId612" Type="http://schemas.openxmlformats.org/officeDocument/2006/relationships/slide" Target="slides/slide571.xml" /><Relationship Id="rId613" Type="http://schemas.openxmlformats.org/officeDocument/2006/relationships/slide" Target="slides/slide572.xml" /><Relationship Id="rId614" Type="http://schemas.openxmlformats.org/officeDocument/2006/relationships/slide" Target="slides/slide573.xml" /><Relationship Id="rId615" Type="http://schemas.openxmlformats.org/officeDocument/2006/relationships/slide" Target="slides/slide574.xml" /><Relationship Id="rId616" Type="http://schemas.openxmlformats.org/officeDocument/2006/relationships/slide" Target="slides/slide575.xml" /><Relationship Id="rId617" Type="http://schemas.openxmlformats.org/officeDocument/2006/relationships/slide" Target="slides/slide576.xml" /><Relationship Id="rId618" Type="http://schemas.openxmlformats.org/officeDocument/2006/relationships/slide" Target="slides/slide577.xml" /><Relationship Id="rId619" Type="http://schemas.openxmlformats.org/officeDocument/2006/relationships/slide" Target="slides/slide578.xml" /><Relationship Id="rId62" Type="http://schemas.openxmlformats.org/officeDocument/2006/relationships/slide" Target="slides/slide21.xml" /><Relationship Id="rId620" Type="http://schemas.openxmlformats.org/officeDocument/2006/relationships/slide" Target="slides/slide579.xml" /><Relationship Id="rId621" Type="http://schemas.openxmlformats.org/officeDocument/2006/relationships/slide" Target="slides/slide580.xml" /><Relationship Id="rId622" Type="http://schemas.openxmlformats.org/officeDocument/2006/relationships/slide" Target="slides/slide581.xml" /><Relationship Id="rId623" Type="http://schemas.openxmlformats.org/officeDocument/2006/relationships/slide" Target="slides/slide582.xml" /><Relationship Id="rId624" Type="http://schemas.openxmlformats.org/officeDocument/2006/relationships/slide" Target="slides/slide583.xml" /><Relationship Id="rId625" Type="http://schemas.openxmlformats.org/officeDocument/2006/relationships/slide" Target="slides/slide584.xml" /><Relationship Id="rId626" Type="http://schemas.openxmlformats.org/officeDocument/2006/relationships/slide" Target="slides/slide585.xml" /><Relationship Id="rId627" Type="http://schemas.openxmlformats.org/officeDocument/2006/relationships/slide" Target="slides/slide586.xml" /><Relationship Id="rId628" Type="http://schemas.openxmlformats.org/officeDocument/2006/relationships/slide" Target="slides/slide587.xml" /><Relationship Id="rId629" Type="http://schemas.openxmlformats.org/officeDocument/2006/relationships/slide" Target="slides/slide588.xml" /><Relationship Id="rId63" Type="http://schemas.openxmlformats.org/officeDocument/2006/relationships/slide" Target="slides/slide22.xml" /><Relationship Id="rId630" Type="http://schemas.openxmlformats.org/officeDocument/2006/relationships/slide" Target="slides/slide589.xml" /><Relationship Id="rId631" Type="http://schemas.openxmlformats.org/officeDocument/2006/relationships/slide" Target="slides/slide590.xml" /><Relationship Id="rId632" Type="http://schemas.openxmlformats.org/officeDocument/2006/relationships/slide" Target="slides/slide591.xml" /><Relationship Id="rId633" Type="http://schemas.openxmlformats.org/officeDocument/2006/relationships/slide" Target="slides/slide592.xml" /><Relationship Id="rId634" Type="http://schemas.openxmlformats.org/officeDocument/2006/relationships/slide" Target="slides/slide593.xml" /><Relationship Id="rId635" Type="http://schemas.openxmlformats.org/officeDocument/2006/relationships/slide" Target="slides/slide594.xml" /><Relationship Id="rId636" Type="http://schemas.openxmlformats.org/officeDocument/2006/relationships/slide" Target="slides/slide595.xml" /><Relationship Id="rId637" Type="http://schemas.openxmlformats.org/officeDocument/2006/relationships/slide" Target="slides/slide596.xml" /><Relationship Id="rId638" Type="http://schemas.openxmlformats.org/officeDocument/2006/relationships/slide" Target="slides/slide597.xml" /><Relationship Id="rId639" Type="http://schemas.openxmlformats.org/officeDocument/2006/relationships/slide" Target="slides/slide598.xml" /><Relationship Id="rId64" Type="http://schemas.openxmlformats.org/officeDocument/2006/relationships/slide" Target="slides/slide23.xml" /><Relationship Id="rId640" Type="http://schemas.openxmlformats.org/officeDocument/2006/relationships/slide" Target="slides/slide599.xml" /><Relationship Id="rId641" Type="http://schemas.openxmlformats.org/officeDocument/2006/relationships/slide" Target="slides/slide600.xml" /><Relationship Id="rId642" Type="http://schemas.openxmlformats.org/officeDocument/2006/relationships/slide" Target="slides/slide601.xml" /><Relationship Id="rId643" Type="http://schemas.openxmlformats.org/officeDocument/2006/relationships/slide" Target="slides/slide602.xml" /><Relationship Id="rId644" Type="http://schemas.openxmlformats.org/officeDocument/2006/relationships/slide" Target="slides/slide603.xml" /><Relationship Id="rId645" Type="http://schemas.openxmlformats.org/officeDocument/2006/relationships/slide" Target="slides/slide604.xml" /><Relationship Id="rId646" Type="http://schemas.openxmlformats.org/officeDocument/2006/relationships/slide" Target="slides/slide605.xml" /><Relationship Id="rId647" Type="http://schemas.openxmlformats.org/officeDocument/2006/relationships/slide" Target="slides/slide606.xml" /><Relationship Id="rId648" Type="http://schemas.openxmlformats.org/officeDocument/2006/relationships/slide" Target="slides/slide607.xml" /><Relationship Id="rId649" Type="http://schemas.openxmlformats.org/officeDocument/2006/relationships/slide" Target="slides/slide608.xml" /><Relationship Id="rId65" Type="http://schemas.openxmlformats.org/officeDocument/2006/relationships/slide" Target="slides/slide24.xml" /><Relationship Id="rId650" Type="http://schemas.openxmlformats.org/officeDocument/2006/relationships/slide" Target="slides/slide609.xml" /><Relationship Id="rId651" Type="http://schemas.openxmlformats.org/officeDocument/2006/relationships/slide" Target="slides/slide610.xml" /><Relationship Id="rId652" Type="http://schemas.openxmlformats.org/officeDocument/2006/relationships/slide" Target="slides/slide611.xml" /><Relationship Id="rId653" Type="http://schemas.openxmlformats.org/officeDocument/2006/relationships/slide" Target="slides/slide612.xml" /><Relationship Id="rId654" Type="http://schemas.openxmlformats.org/officeDocument/2006/relationships/slide" Target="slides/slide613.xml" /><Relationship Id="rId655" Type="http://schemas.openxmlformats.org/officeDocument/2006/relationships/slide" Target="slides/slide614.xml" /><Relationship Id="rId656" Type="http://schemas.openxmlformats.org/officeDocument/2006/relationships/slide" Target="slides/slide615.xml" /><Relationship Id="rId657" Type="http://schemas.openxmlformats.org/officeDocument/2006/relationships/slide" Target="slides/slide616.xml" /><Relationship Id="rId658" Type="http://schemas.openxmlformats.org/officeDocument/2006/relationships/slide" Target="slides/slide617.xml" /><Relationship Id="rId659" Type="http://schemas.openxmlformats.org/officeDocument/2006/relationships/slide" Target="slides/slide618.xml" /><Relationship Id="rId66" Type="http://schemas.openxmlformats.org/officeDocument/2006/relationships/slide" Target="slides/slide25.xml" /><Relationship Id="rId660" Type="http://schemas.openxmlformats.org/officeDocument/2006/relationships/slide" Target="slides/slide619.xml" /><Relationship Id="rId661" Type="http://schemas.openxmlformats.org/officeDocument/2006/relationships/slide" Target="slides/slide620.xml" /><Relationship Id="rId662" Type="http://schemas.openxmlformats.org/officeDocument/2006/relationships/slide" Target="slides/slide621.xml" /><Relationship Id="rId663" Type="http://schemas.openxmlformats.org/officeDocument/2006/relationships/slide" Target="slides/slide622.xml" /><Relationship Id="rId664" Type="http://schemas.openxmlformats.org/officeDocument/2006/relationships/slide" Target="slides/slide623.xml" /><Relationship Id="rId665" Type="http://schemas.openxmlformats.org/officeDocument/2006/relationships/slide" Target="slides/slide624.xml" /><Relationship Id="rId666" Type="http://schemas.openxmlformats.org/officeDocument/2006/relationships/slide" Target="slides/slide625.xml" /><Relationship Id="rId667" Type="http://schemas.openxmlformats.org/officeDocument/2006/relationships/slide" Target="slides/slide626.xml" /><Relationship Id="rId668" Type="http://schemas.openxmlformats.org/officeDocument/2006/relationships/slide" Target="slides/slide627.xml" /><Relationship Id="rId669" Type="http://schemas.openxmlformats.org/officeDocument/2006/relationships/slide" Target="slides/slide628.xml" /><Relationship Id="rId67" Type="http://schemas.openxmlformats.org/officeDocument/2006/relationships/slide" Target="slides/slide26.xml" /><Relationship Id="rId670" Type="http://schemas.openxmlformats.org/officeDocument/2006/relationships/slide" Target="slides/slide629.xml" /><Relationship Id="rId671" Type="http://schemas.openxmlformats.org/officeDocument/2006/relationships/slide" Target="slides/slide630.xml" /><Relationship Id="rId672" Type="http://schemas.openxmlformats.org/officeDocument/2006/relationships/slide" Target="slides/slide631.xml" /><Relationship Id="rId673" Type="http://schemas.openxmlformats.org/officeDocument/2006/relationships/slide" Target="slides/slide632.xml" /><Relationship Id="rId674" Type="http://schemas.openxmlformats.org/officeDocument/2006/relationships/slide" Target="slides/slide633.xml" /><Relationship Id="rId675" Type="http://schemas.openxmlformats.org/officeDocument/2006/relationships/slide" Target="slides/slide634.xml" /><Relationship Id="rId676" Type="http://schemas.openxmlformats.org/officeDocument/2006/relationships/slide" Target="slides/slide635.xml" /><Relationship Id="rId677" Type="http://schemas.openxmlformats.org/officeDocument/2006/relationships/slide" Target="slides/slide636.xml" /><Relationship Id="rId678" Type="http://schemas.openxmlformats.org/officeDocument/2006/relationships/slide" Target="slides/slide637.xml" /><Relationship Id="rId679" Type="http://schemas.openxmlformats.org/officeDocument/2006/relationships/slide" Target="slides/slide638.xml" /><Relationship Id="rId68" Type="http://schemas.openxmlformats.org/officeDocument/2006/relationships/slide" Target="slides/slide27.xml" /><Relationship Id="rId680" Type="http://schemas.openxmlformats.org/officeDocument/2006/relationships/slide" Target="slides/slide639.xml" /><Relationship Id="rId681" Type="http://schemas.openxmlformats.org/officeDocument/2006/relationships/slide" Target="slides/slide640.xml" /><Relationship Id="rId682" Type="http://schemas.openxmlformats.org/officeDocument/2006/relationships/slide" Target="slides/slide641.xml" /><Relationship Id="rId683" Type="http://schemas.openxmlformats.org/officeDocument/2006/relationships/slide" Target="slides/slide642.xml" /><Relationship Id="rId684" Type="http://schemas.openxmlformats.org/officeDocument/2006/relationships/slide" Target="slides/slide643.xml" /><Relationship Id="rId685" Type="http://schemas.openxmlformats.org/officeDocument/2006/relationships/slide" Target="slides/slide644.xml" /><Relationship Id="rId686" Type="http://schemas.openxmlformats.org/officeDocument/2006/relationships/slide" Target="slides/slide645.xml" /><Relationship Id="rId687" Type="http://schemas.openxmlformats.org/officeDocument/2006/relationships/slide" Target="slides/slide646.xml" /><Relationship Id="rId688" Type="http://schemas.openxmlformats.org/officeDocument/2006/relationships/slide" Target="slides/slide647.xml" /><Relationship Id="rId689" Type="http://schemas.openxmlformats.org/officeDocument/2006/relationships/slide" Target="slides/slide648.xml" /><Relationship Id="rId69" Type="http://schemas.openxmlformats.org/officeDocument/2006/relationships/slide" Target="slides/slide28.xml" /><Relationship Id="rId690" Type="http://schemas.openxmlformats.org/officeDocument/2006/relationships/slide" Target="slides/slide649.xml" /><Relationship Id="rId691" Type="http://schemas.openxmlformats.org/officeDocument/2006/relationships/slide" Target="slides/slide650.xml" /><Relationship Id="rId692" Type="http://schemas.openxmlformats.org/officeDocument/2006/relationships/slide" Target="slides/slide651.xml" /><Relationship Id="rId693" Type="http://schemas.openxmlformats.org/officeDocument/2006/relationships/slide" Target="slides/slide652.xml" /><Relationship Id="rId694" Type="http://schemas.openxmlformats.org/officeDocument/2006/relationships/slide" Target="slides/slide653.xml" /><Relationship Id="rId695" Type="http://schemas.openxmlformats.org/officeDocument/2006/relationships/slide" Target="slides/slide654.xml" /><Relationship Id="rId696" Type="http://schemas.openxmlformats.org/officeDocument/2006/relationships/slide" Target="slides/slide655.xml" /><Relationship Id="rId697" Type="http://schemas.openxmlformats.org/officeDocument/2006/relationships/slide" Target="slides/slide656.xml" /><Relationship Id="rId698" Type="http://schemas.openxmlformats.org/officeDocument/2006/relationships/slide" Target="slides/slide657.xml" /><Relationship Id="rId699" Type="http://schemas.openxmlformats.org/officeDocument/2006/relationships/slide" Target="slides/slide658.xml" /><Relationship Id="rId7" Type="http://schemas.openxmlformats.org/officeDocument/2006/relationships/slideMaster" Target="slideMasters/slideMaster7.xml" /><Relationship Id="rId70" Type="http://schemas.openxmlformats.org/officeDocument/2006/relationships/slide" Target="slides/slide29.xml" /><Relationship Id="rId700" Type="http://schemas.openxmlformats.org/officeDocument/2006/relationships/slide" Target="slides/slide659.xml" /><Relationship Id="rId701" Type="http://schemas.openxmlformats.org/officeDocument/2006/relationships/slide" Target="slides/slide660.xml" /><Relationship Id="rId702" Type="http://schemas.openxmlformats.org/officeDocument/2006/relationships/slide" Target="slides/slide661.xml" /><Relationship Id="rId703" Type="http://schemas.openxmlformats.org/officeDocument/2006/relationships/slide" Target="slides/slide662.xml" /><Relationship Id="rId704" Type="http://schemas.openxmlformats.org/officeDocument/2006/relationships/slide" Target="slides/slide663.xml" /><Relationship Id="rId705" Type="http://schemas.openxmlformats.org/officeDocument/2006/relationships/slide" Target="slides/slide664.xml" /><Relationship Id="rId706" Type="http://schemas.openxmlformats.org/officeDocument/2006/relationships/slide" Target="slides/slide665.xml" /><Relationship Id="rId707" Type="http://schemas.openxmlformats.org/officeDocument/2006/relationships/slide" Target="slides/slide666.xml" /><Relationship Id="rId708" Type="http://schemas.openxmlformats.org/officeDocument/2006/relationships/slide" Target="slides/slide667.xml" /><Relationship Id="rId709" Type="http://schemas.openxmlformats.org/officeDocument/2006/relationships/slide" Target="slides/slide668.xml" /><Relationship Id="rId71" Type="http://schemas.openxmlformats.org/officeDocument/2006/relationships/slide" Target="slides/slide30.xml" /><Relationship Id="rId710" Type="http://schemas.openxmlformats.org/officeDocument/2006/relationships/slide" Target="slides/slide669.xml" /><Relationship Id="rId711" Type="http://schemas.openxmlformats.org/officeDocument/2006/relationships/slide" Target="slides/slide670.xml" /><Relationship Id="rId712" Type="http://schemas.openxmlformats.org/officeDocument/2006/relationships/slide" Target="slides/slide671.xml" /><Relationship Id="rId713" Type="http://schemas.openxmlformats.org/officeDocument/2006/relationships/slide" Target="slides/slide672.xml" /><Relationship Id="rId714" Type="http://schemas.openxmlformats.org/officeDocument/2006/relationships/slide" Target="slides/slide673.xml" /><Relationship Id="rId715" Type="http://schemas.openxmlformats.org/officeDocument/2006/relationships/slide" Target="slides/slide674.xml" /><Relationship Id="rId716" Type="http://schemas.openxmlformats.org/officeDocument/2006/relationships/slide" Target="slides/slide675.xml" /><Relationship Id="rId717" Type="http://schemas.openxmlformats.org/officeDocument/2006/relationships/slide" Target="slides/slide676.xml" /><Relationship Id="rId718" Type="http://schemas.openxmlformats.org/officeDocument/2006/relationships/slide" Target="slides/slide677.xml" /><Relationship Id="rId719" Type="http://schemas.openxmlformats.org/officeDocument/2006/relationships/slide" Target="slides/slide678.xml" /><Relationship Id="rId72" Type="http://schemas.openxmlformats.org/officeDocument/2006/relationships/slide" Target="slides/slide31.xml" /><Relationship Id="rId720" Type="http://schemas.openxmlformats.org/officeDocument/2006/relationships/slide" Target="slides/slide679.xml" /><Relationship Id="rId721" Type="http://schemas.openxmlformats.org/officeDocument/2006/relationships/slide" Target="slides/slide680.xml" /><Relationship Id="rId722" Type="http://schemas.openxmlformats.org/officeDocument/2006/relationships/slide" Target="slides/slide681.xml" /><Relationship Id="rId723" Type="http://schemas.openxmlformats.org/officeDocument/2006/relationships/slide" Target="slides/slide682.xml" /><Relationship Id="rId724" Type="http://schemas.openxmlformats.org/officeDocument/2006/relationships/slide" Target="slides/slide683.xml" /><Relationship Id="rId725" Type="http://schemas.openxmlformats.org/officeDocument/2006/relationships/slide" Target="slides/slide684.xml" /><Relationship Id="rId726" Type="http://schemas.openxmlformats.org/officeDocument/2006/relationships/slide" Target="slides/slide685.xml" /><Relationship Id="rId727" Type="http://schemas.openxmlformats.org/officeDocument/2006/relationships/slide" Target="slides/slide686.xml" /><Relationship Id="rId728" Type="http://schemas.openxmlformats.org/officeDocument/2006/relationships/slide" Target="slides/slide687.xml" /><Relationship Id="rId729" Type="http://schemas.openxmlformats.org/officeDocument/2006/relationships/slide" Target="slides/slide688.xml" /><Relationship Id="rId73" Type="http://schemas.openxmlformats.org/officeDocument/2006/relationships/slide" Target="slides/slide32.xml" /><Relationship Id="rId730" Type="http://schemas.openxmlformats.org/officeDocument/2006/relationships/slide" Target="slides/slide689.xml" /><Relationship Id="rId731" Type="http://schemas.openxmlformats.org/officeDocument/2006/relationships/slide" Target="slides/slide690.xml" /><Relationship Id="rId732" Type="http://schemas.openxmlformats.org/officeDocument/2006/relationships/slide" Target="slides/slide691.xml" /><Relationship Id="rId733" Type="http://schemas.openxmlformats.org/officeDocument/2006/relationships/slide" Target="slides/slide692.xml" /><Relationship Id="rId734" Type="http://schemas.openxmlformats.org/officeDocument/2006/relationships/slide" Target="slides/slide693.xml" /><Relationship Id="rId735" Type="http://schemas.openxmlformats.org/officeDocument/2006/relationships/slide" Target="slides/slide694.xml" /><Relationship Id="rId736" Type="http://schemas.openxmlformats.org/officeDocument/2006/relationships/slide" Target="slides/slide695.xml" /><Relationship Id="rId737" Type="http://schemas.openxmlformats.org/officeDocument/2006/relationships/slide" Target="slides/slide696.xml" /><Relationship Id="rId738" Type="http://schemas.openxmlformats.org/officeDocument/2006/relationships/slide" Target="slides/slide697.xml" /><Relationship Id="rId739" Type="http://schemas.openxmlformats.org/officeDocument/2006/relationships/slide" Target="slides/slide698.xml" /><Relationship Id="rId74" Type="http://schemas.openxmlformats.org/officeDocument/2006/relationships/slide" Target="slides/slide33.xml" /><Relationship Id="rId740" Type="http://schemas.openxmlformats.org/officeDocument/2006/relationships/slide" Target="slides/slide699.xml" /><Relationship Id="rId741" Type="http://schemas.openxmlformats.org/officeDocument/2006/relationships/slide" Target="slides/slide700.xml" /><Relationship Id="rId742" Type="http://schemas.openxmlformats.org/officeDocument/2006/relationships/slide" Target="slides/slide701.xml" /><Relationship Id="rId743" Type="http://schemas.openxmlformats.org/officeDocument/2006/relationships/slide" Target="slides/slide702.xml" /><Relationship Id="rId744" Type="http://schemas.openxmlformats.org/officeDocument/2006/relationships/slide" Target="slides/slide703.xml" /><Relationship Id="rId745" Type="http://schemas.openxmlformats.org/officeDocument/2006/relationships/slide" Target="slides/slide704.xml" /><Relationship Id="rId746" Type="http://schemas.openxmlformats.org/officeDocument/2006/relationships/slide" Target="slides/slide705.xml" /><Relationship Id="rId747" Type="http://schemas.openxmlformats.org/officeDocument/2006/relationships/slide" Target="slides/slide706.xml" /><Relationship Id="rId748" Type="http://schemas.openxmlformats.org/officeDocument/2006/relationships/slide" Target="slides/slide707.xml" /><Relationship Id="rId749" Type="http://schemas.openxmlformats.org/officeDocument/2006/relationships/slide" Target="slides/slide708.xml" /><Relationship Id="rId75" Type="http://schemas.openxmlformats.org/officeDocument/2006/relationships/slide" Target="slides/slide34.xml" /><Relationship Id="rId750" Type="http://schemas.openxmlformats.org/officeDocument/2006/relationships/slide" Target="slides/slide709.xml" /><Relationship Id="rId751" Type="http://schemas.openxmlformats.org/officeDocument/2006/relationships/slide" Target="slides/slide710.xml" /><Relationship Id="rId752" Type="http://schemas.openxmlformats.org/officeDocument/2006/relationships/slide" Target="slides/slide711.xml" /><Relationship Id="rId753" Type="http://schemas.openxmlformats.org/officeDocument/2006/relationships/slide" Target="slides/slide712.xml" /><Relationship Id="rId754" Type="http://schemas.openxmlformats.org/officeDocument/2006/relationships/slide" Target="slides/slide713.xml" /><Relationship Id="rId755" Type="http://schemas.openxmlformats.org/officeDocument/2006/relationships/slide" Target="slides/slide714.xml" /><Relationship Id="rId756" Type="http://schemas.openxmlformats.org/officeDocument/2006/relationships/slide" Target="slides/slide715.xml" /><Relationship Id="rId757" Type="http://schemas.openxmlformats.org/officeDocument/2006/relationships/slide" Target="slides/slide716.xml" /><Relationship Id="rId758" Type="http://schemas.openxmlformats.org/officeDocument/2006/relationships/slide" Target="slides/slide717.xml" /><Relationship Id="rId759" Type="http://schemas.openxmlformats.org/officeDocument/2006/relationships/slide" Target="slides/slide718.xml" /><Relationship Id="rId76" Type="http://schemas.openxmlformats.org/officeDocument/2006/relationships/slide" Target="slides/slide35.xml" /><Relationship Id="rId760" Type="http://schemas.openxmlformats.org/officeDocument/2006/relationships/slide" Target="slides/slide719.xml" /><Relationship Id="rId761" Type="http://schemas.openxmlformats.org/officeDocument/2006/relationships/slide" Target="slides/slide720.xml" /><Relationship Id="rId762" Type="http://schemas.openxmlformats.org/officeDocument/2006/relationships/slide" Target="slides/slide721.xml" /><Relationship Id="rId763" Type="http://schemas.openxmlformats.org/officeDocument/2006/relationships/slide" Target="slides/slide722.xml" /><Relationship Id="rId764" Type="http://schemas.openxmlformats.org/officeDocument/2006/relationships/slide" Target="slides/slide723.xml" /><Relationship Id="rId765" Type="http://schemas.openxmlformats.org/officeDocument/2006/relationships/slide" Target="slides/slide724.xml" /><Relationship Id="rId766" Type="http://schemas.openxmlformats.org/officeDocument/2006/relationships/slide" Target="slides/slide725.xml" /><Relationship Id="rId767" Type="http://schemas.openxmlformats.org/officeDocument/2006/relationships/slide" Target="slides/slide726.xml" /><Relationship Id="rId768" Type="http://schemas.openxmlformats.org/officeDocument/2006/relationships/slide" Target="slides/slide727.xml" /><Relationship Id="rId769" Type="http://schemas.openxmlformats.org/officeDocument/2006/relationships/slide" Target="slides/slide728.xml" /><Relationship Id="rId77" Type="http://schemas.openxmlformats.org/officeDocument/2006/relationships/slide" Target="slides/slide36.xml" /><Relationship Id="rId770" Type="http://schemas.openxmlformats.org/officeDocument/2006/relationships/slide" Target="slides/slide729.xml" /><Relationship Id="rId771" Type="http://schemas.openxmlformats.org/officeDocument/2006/relationships/slide" Target="slides/slide730.xml" /><Relationship Id="rId772" Type="http://schemas.openxmlformats.org/officeDocument/2006/relationships/slide" Target="slides/slide731.xml" /><Relationship Id="rId773" Type="http://schemas.openxmlformats.org/officeDocument/2006/relationships/slide" Target="slides/slide732.xml" /><Relationship Id="rId774" Type="http://schemas.openxmlformats.org/officeDocument/2006/relationships/slide" Target="slides/slide733.xml" /><Relationship Id="rId775" Type="http://schemas.openxmlformats.org/officeDocument/2006/relationships/slide" Target="slides/slide734.xml" /><Relationship Id="rId776" Type="http://schemas.openxmlformats.org/officeDocument/2006/relationships/slide" Target="slides/slide735.xml" /><Relationship Id="rId777" Type="http://schemas.openxmlformats.org/officeDocument/2006/relationships/slide" Target="slides/slide736.xml" /><Relationship Id="rId778" Type="http://schemas.openxmlformats.org/officeDocument/2006/relationships/slide" Target="slides/slide737.xml" /><Relationship Id="rId779" Type="http://schemas.openxmlformats.org/officeDocument/2006/relationships/slide" Target="slides/slide738.xml" /><Relationship Id="rId78" Type="http://schemas.openxmlformats.org/officeDocument/2006/relationships/slide" Target="slides/slide37.xml" /><Relationship Id="rId780" Type="http://schemas.openxmlformats.org/officeDocument/2006/relationships/slide" Target="slides/slide739.xml" /><Relationship Id="rId781" Type="http://schemas.openxmlformats.org/officeDocument/2006/relationships/slide" Target="slides/slide740.xml" /><Relationship Id="rId782" Type="http://schemas.openxmlformats.org/officeDocument/2006/relationships/slide" Target="slides/slide741.xml" /><Relationship Id="rId783" Type="http://schemas.openxmlformats.org/officeDocument/2006/relationships/slide" Target="slides/slide742.xml" /><Relationship Id="rId784" Type="http://schemas.openxmlformats.org/officeDocument/2006/relationships/slide" Target="slides/slide743.xml" /><Relationship Id="rId785" Type="http://schemas.openxmlformats.org/officeDocument/2006/relationships/slide" Target="slides/slide744.xml" /><Relationship Id="rId786" Type="http://schemas.openxmlformats.org/officeDocument/2006/relationships/slide" Target="slides/slide745.xml" /><Relationship Id="rId787" Type="http://schemas.openxmlformats.org/officeDocument/2006/relationships/slide" Target="slides/slide746.xml" /><Relationship Id="rId788" Type="http://schemas.openxmlformats.org/officeDocument/2006/relationships/slide" Target="slides/slide747.xml" /><Relationship Id="rId789" Type="http://schemas.openxmlformats.org/officeDocument/2006/relationships/slide" Target="slides/slide748.xml" /><Relationship Id="rId79" Type="http://schemas.openxmlformats.org/officeDocument/2006/relationships/slide" Target="slides/slide38.xml" /><Relationship Id="rId790" Type="http://schemas.openxmlformats.org/officeDocument/2006/relationships/slide" Target="slides/slide749.xml" /><Relationship Id="rId791" Type="http://schemas.openxmlformats.org/officeDocument/2006/relationships/slide" Target="slides/slide750.xml" /><Relationship Id="rId792" Type="http://schemas.openxmlformats.org/officeDocument/2006/relationships/slide" Target="slides/slide751.xml" /><Relationship Id="rId793" Type="http://schemas.openxmlformats.org/officeDocument/2006/relationships/slide" Target="slides/slide752.xml" /><Relationship Id="rId794" Type="http://schemas.openxmlformats.org/officeDocument/2006/relationships/slide" Target="slides/slide753.xml" /><Relationship Id="rId795" Type="http://schemas.openxmlformats.org/officeDocument/2006/relationships/slide" Target="slides/slide754.xml" /><Relationship Id="rId796" Type="http://schemas.openxmlformats.org/officeDocument/2006/relationships/slide" Target="slides/slide755.xml" /><Relationship Id="rId797" Type="http://schemas.openxmlformats.org/officeDocument/2006/relationships/slide" Target="slides/slide756.xml" /><Relationship Id="rId798" Type="http://schemas.openxmlformats.org/officeDocument/2006/relationships/slide" Target="slides/slide757.xml" /><Relationship Id="rId799" Type="http://schemas.openxmlformats.org/officeDocument/2006/relationships/slide" Target="slides/slide758.xml" /><Relationship Id="rId8" Type="http://schemas.openxmlformats.org/officeDocument/2006/relationships/slideMaster" Target="slideMasters/slideMaster8.xml" /><Relationship Id="rId80" Type="http://schemas.openxmlformats.org/officeDocument/2006/relationships/slide" Target="slides/slide39.xml" /><Relationship Id="rId800" Type="http://schemas.openxmlformats.org/officeDocument/2006/relationships/slide" Target="slides/slide759.xml" /><Relationship Id="rId801" Type="http://schemas.openxmlformats.org/officeDocument/2006/relationships/slide" Target="slides/slide760.xml" /><Relationship Id="rId802" Type="http://schemas.openxmlformats.org/officeDocument/2006/relationships/slide" Target="slides/slide761.xml" /><Relationship Id="rId803" Type="http://schemas.openxmlformats.org/officeDocument/2006/relationships/slide" Target="slides/slide762.xml" /><Relationship Id="rId804" Type="http://schemas.openxmlformats.org/officeDocument/2006/relationships/slide" Target="slides/slide763.xml" /><Relationship Id="rId805" Type="http://schemas.openxmlformats.org/officeDocument/2006/relationships/slide" Target="slides/slide764.xml" /><Relationship Id="rId806" Type="http://schemas.openxmlformats.org/officeDocument/2006/relationships/slide" Target="slides/slide765.xml" /><Relationship Id="rId807" Type="http://schemas.openxmlformats.org/officeDocument/2006/relationships/slide" Target="slides/slide766.xml" /><Relationship Id="rId808" Type="http://schemas.openxmlformats.org/officeDocument/2006/relationships/slide" Target="slides/slide767.xml" /><Relationship Id="rId809" Type="http://schemas.openxmlformats.org/officeDocument/2006/relationships/slide" Target="slides/slide768.xml" /><Relationship Id="rId81" Type="http://schemas.openxmlformats.org/officeDocument/2006/relationships/slide" Target="slides/slide40.xml" /><Relationship Id="rId810" Type="http://schemas.openxmlformats.org/officeDocument/2006/relationships/slide" Target="slides/slide769.xml" /><Relationship Id="rId811" Type="http://schemas.openxmlformats.org/officeDocument/2006/relationships/slide" Target="slides/slide770.xml" /><Relationship Id="rId812" Type="http://schemas.openxmlformats.org/officeDocument/2006/relationships/slide" Target="slides/slide771.xml" /><Relationship Id="rId813" Type="http://schemas.openxmlformats.org/officeDocument/2006/relationships/slide" Target="slides/slide772.xml" /><Relationship Id="rId814" Type="http://schemas.openxmlformats.org/officeDocument/2006/relationships/slide" Target="slides/slide773.xml" /><Relationship Id="rId815" Type="http://schemas.openxmlformats.org/officeDocument/2006/relationships/slide" Target="slides/slide774.xml" /><Relationship Id="rId816" Type="http://schemas.openxmlformats.org/officeDocument/2006/relationships/slide" Target="slides/slide775.xml" /><Relationship Id="rId817" Type="http://schemas.openxmlformats.org/officeDocument/2006/relationships/slide" Target="slides/slide776.xml" /><Relationship Id="rId818" Type="http://schemas.openxmlformats.org/officeDocument/2006/relationships/slide" Target="slides/slide777.xml" /><Relationship Id="rId819" Type="http://schemas.openxmlformats.org/officeDocument/2006/relationships/slide" Target="slides/slide778.xml" /><Relationship Id="rId82" Type="http://schemas.openxmlformats.org/officeDocument/2006/relationships/slide" Target="slides/slide41.xml" /><Relationship Id="rId820" Type="http://schemas.openxmlformats.org/officeDocument/2006/relationships/slide" Target="slides/slide779.xml" /><Relationship Id="rId821" Type="http://schemas.openxmlformats.org/officeDocument/2006/relationships/slide" Target="slides/slide780.xml" /><Relationship Id="rId822" Type="http://schemas.openxmlformats.org/officeDocument/2006/relationships/slide" Target="slides/slide781.xml" /><Relationship Id="rId823" Type="http://schemas.openxmlformats.org/officeDocument/2006/relationships/slide" Target="slides/slide782.xml" /><Relationship Id="rId824" Type="http://schemas.openxmlformats.org/officeDocument/2006/relationships/slide" Target="slides/slide783.xml" /><Relationship Id="rId825" Type="http://schemas.openxmlformats.org/officeDocument/2006/relationships/slide" Target="slides/slide784.xml" /><Relationship Id="rId826" Type="http://schemas.openxmlformats.org/officeDocument/2006/relationships/slide" Target="slides/slide785.xml" /><Relationship Id="rId827" Type="http://schemas.openxmlformats.org/officeDocument/2006/relationships/slide" Target="slides/slide786.xml" /><Relationship Id="rId828" Type="http://schemas.openxmlformats.org/officeDocument/2006/relationships/slide" Target="slides/slide787.xml" /><Relationship Id="rId829" Type="http://schemas.openxmlformats.org/officeDocument/2006/relationships/slide" Target="slides/slide788.xml" /><Relationship Id="rId83" Type="http://schemas.openxmlformats.org/officeDocument/2006/relationships/slide" Target="slides/slide42.xml" /><Relationship Id="rId830" Type="http://schemas.openxmlformats.org/officeDocument/2006/relationships/slide" Target="slides/slide789.xml" /><Relationship Id="rId831" Type="http://schemas.openxmlformats.org/officeDocument/2006/relationships/slide" Target="slides/slide790.xml" /><Relationship Id="rId832" Type="http://schemas.openxmlformats.org/officeDocument/2006/relationships/slide" Target="slides/slide791.xml" /><Relationship Id="rId833" Type="http://schemas.openxmlformats.org/officeDocument/2006/relationships/slide" Target="slides/slide792.xml" /><Relationship Id="rId834" Type="http://schemas.openxmlformats.org/officeDocument/2006/relationships/slide" Target="slides/slide793.xml" /><Relationship Id="rId835" Type="http://schemas.openxmlformats.org/officeDocument/2006/relationships/slide" Target="slides/slide794.xml" /><Relationship Id="rId836" Type="http://schemas.openxmlformats.org/officeDocument/2006/relationships/slide" Target="slides/slide795.xml" /><Relationship Id="rId837" Type="http://schemas.openxmlformats.org/officeDocument/2006/relationships/slide" Target="slides/slide796.xml" /><Relationship Id="rId838" Type="http://schemas.openxmlformats.org/officeDocument/2006/relationships/slide" Target="slides/slide797.xml" /><Relationship Id="rId839" Type="http://schemas.openxmlformats.org/officeDocument/2006/relationships/slide" Target="slides/slide798.xml" /><Relationship Id="rId84" Type="http://schemas.openxmlformats.org/officeDocument/2006/relationships/slide" Target="slides/slide43.xml" /><Relationship Id="rId840" Type="http://schemas.openxmlformats.org/officeDocument/2006/relationships/slide" Target="slides/slide799.xml" /><Relationship Id="rId841" Type="http://schemas.openxmlformats.org/officeDocument/2006/relationships/slide" Target="slides/slide800.xml" /><Relationship Id="rId842" Type="http://schemas.openxmlformats.org/officeDocument/2006/relationships/slide" Target="slides/slide801.xml" /><Relationship Id="rId843" Type="http://schemas.openxmlformats.org/officeDocument/2006/relationships/slide" Target="slides/slide802.xml" /><Relationship Id="rId844" Type="http://schemas.openxmlformats.org/officeDocument/2006/relationships/slide" Target="slides/slide803.xml" /><Relationship Id="rId845" Type="http://schemas.openxmlformats.org/officeDocument/2006/relationships/slide" Target="slides/slide804.xml" /><Relationship Id="rId846" Type="http://schemas.openxmlformats.org/officeDocument/2006/relationships/slide" Target="slides/slide805.xml" /><Relationship Id="rId847" Type="http://schemas.openxmlformats.org/officeDocument/2006/relationships/slide" Target="slides/slide806.xml" /><Relationship Id="rId848" Type="http://schemas.openxmlformats.org/officeDocument/2006/relationships/slide" Target="slides/slide807.xml" /><Relationship Id="rId849" Type="http://schemas.openxmlformats.org/officeDocument/2006/relationships/slide" Target="slides/slide808.xml" /><Relationship Id="rId85" Type="http://schemas.openxmlformats.org/officeDocument/2006/relationships/slide" Target="slides/slide44.xml" /><Relationship Id="rId850" Type="http://schemas.openxmlformats.org/officeDocument/2006/relationships/slide" Target="slides/slide809.xml" /><Relationship Id="rId851" Type="http://schemas.openxmlformats.org/officeDocument/2006/relationships/slide" Target="slides/slide810.xml" /><Relationship Id="rId852" Type="http://schemas.openxmlformats.org/officeDocument/2006/relationships/slide" Target="slides/slide811.xml" /><Relationship Id="rId853" Type="http://schemas.openxmlformats.org/officeDocument/2006/relationships/slide" Target="slides/slide812.xml" /><Relationship Id="rId854" Type="http://schemas.openxmlformats.org/officeDocument/2006/relationships/slide" Target="slides/slide813.xml" /><Relationship Id="rId855" Type="http://schemas.openxmlformats.org/officeDocument/2006/relationships/slide" Target="slides/slide814.xml" /><Relationship Id="rId856" Type="http://schemas.openxmlformats.org/officeDocument/2006/relationships/slide" Target="slides/slide815.xml" /><Relationship Id="rId857" Type="http://schemas.openxmlformats.org/officeDocument/2006/relationships/slide" Target="slides/slide816.xml" /><Relationship Id="rId858" Type="http://schemas.openxmlformats.org/officeDocument/2006/relationships/slide" Target="slides/slide817.xml" /><Relationship Id="rId859" Type="http://schemas.openxmlformats.org/officeDocument/2006/relationships/slide" Target="slides/slide818.xml" /><Relationship Id="rId86" Type="http://schemas.openxmlformats.org/officeDocument/2006/relationships/slide" Target="slides/slide45.xml" /><Relationship Id="rId860" Type="http://schemas.openxmlformats.org/officeDocument/2006/relationships/slide" Target="slides/slide819.xml" /><Relationship Id="rId861" Type="http://schemas.openxmlformats.org/officeDocument/2006/relationships/slide" Target="slides/slide820.xml" /><Relationship Id="rId862" Type="http://schemas.openxmlformats.org/officeDocument/2006/relationships/slide" Target="slides/slide821.xml" /><Relationship Id="rId863" Type="http://schemas.openxmlformats.org/officeDocument/2006/relationships/slide" Target="slides/slide822.xml" /><Relationship Id="rId864" Type="http://schemas.openxmlformats.org/officeDocument/2006/relationships/slide" Target="slides/slide823.xml" /><Relationship Id="rId865" Type="http://schemas.openxmlformats.org/officeDocument/2006/relationships/slide" Target="slides/slide824.xml" /><Relationship Id="rId866" Type="http://schemas.openxmlformats.org/officeDocument/2006/relationships/slide" Target="slides/slide825.xml" /><Relationship Id="rId867" Type="http://schemas.openxmlformats.org/officeDocument/2006/relationships/slide" Target="slides/slide826.xml" /><Relationship Id="rId868" Type="http://schemas.openxmlformats.org/officeDocument/2006/relationships/slide" Target="slides/slide827.xml" /><Relationship Id="rId869" Type="http://schemas.openxmlformats.org/officeDocument/2006/relationships/slide" Target="slides/slide828.xml" /><Relationship Id="rId87" Type="http://schemas.openxmlformats.org/officeDocument/2006/relationships/slide" Target="slides/slide46.xml" /><Relationship Id="rId870" Type="http://schemas.openxmlformats.org/officeDocument/2006/relationships/slide" Target="slides/slide829.xml" /><Relationship Id="rId871" Type="http://schemas.openxmlformats.org/officeDocument/2006/relationships/slide" Target="slides/slide830.xml" /><Relationship Id="rId872" Type="http://schemas.openxmlformats.org/officeDocument/2006/relationships/slide" Target="slides/slide831.xml" /><Relationship Id="rId873" Type="http://schemas.openxmlformats.org/officeDocument/2006/relationships/slide" Target="slides/slide832.xml" /><Relationship Id="rId874" Type="http://schemas.openxmlformats.org/officeDocument/2006/relationships/slide" Target="slides/slide833.xml" /><Relationship Id="rId875" Type="http://schemas.openxmlformats.org/officeDocument/2006/relationships/slide" Target="slides/slide834.xml" /><Relationship Id="rId876" Type="http://schemas.openxmlformats.org/officeDocument/2006/relationships/slide" Target="slides/slide835.xml" /><Relationship Id="rId877" Type="http://schemas.openxmlformats.org/officeDocument/2006/relationships/slide" Target="slides/slide836.xml" /><Relationship Id="rId878" Type="http://schemas.openxmlformats.org/officeDocument/2006/relationships/slide" Target="slides/slide837.xml" /><Relationship Id="rId879" Type="http://schemas.openxmlformats.org/officeDocument/2006/relationships/slide" Target="slides/slide838.xml" /><Relationship Id="rId88" Type="http://schemas.openxmlformats.org/officeDocument/2006/relationships/slide" Target="slides/slide47.xml" /><Relationship Id="rId880" Type="http://schemas.openxmlformats.org/officeDocument/2006/relationships/slide" Target="slides/slide839.xml" /><Relationship Id="rId881" Type="http://schemas.openxmlformats.org/officeDocument/2006/relationships/slide" Target="slides/slide840.xml" /><Relationship Id="rId882" Type="http://schemas.openxmlformats.org/officeDocument/2006/relationships/slide" Target="slides/slide841.xml" /><Relationship Id="rId883" Type="http://schemas.openxmlformats.org/officeDocument/2006/relationships/slide" Target="slides/slide842.xml" /><Relationship Id="rId884" Type="http://schemas.openxmlformats.org/officeDocument/2006/relationships/slide" Target="slides/slide843.xml" /><Relationship Id="rId885" Type="http://schemas.openxmlformats.org/officeDocument/2006/relationships/slide" Target="slides/slide844.xml" /><Relationship Id="rId886" Type="http://schemas.openxmlformats.org/officeDocument/2006/relationships/slide" Target="slides/slide845.xml" /><Relationship Id="rId887" Type="http://schemas.openxmlformats.org/officeDocument/2006/relationships/slide" Target="slides/slide846.xml" /><Relationship Id="rId888" Type="http://schemas.openxmlformats.org/officeDocument/2006/relationships/tags" Target="tags/tag1.xml" /><Relationship Id="rId889" Type="http://schemas.openxmlformats.org/officeDocument/2006/relationships/presProps" Target="presProps.xml" /><Relationship Id="rId89" Type="http://schemas.openxmlformats.org/officeDocument/2006/relationships/slide" Target="slides/slide48.xml" /><Relationship Id="rId890" Type="http://schemas.openxmlformats.org/officeDocument/2006/relationships/viewProps" Target="viewProps.xml" /><Relationship Id="rId891" Type="http://schemas.openxmlformats.org/officeDocument/2006/relationships/theme" Target="theme/theme1.xml" /><Relationship Id="rId892" Type="http://schemas.openxmlformats.org/officeDocument/2006/relationships/tableStyles" Target="tableStyles.xml" /><Relationship Id="rId9" Type="http://schemas.openxmlformats.org/officeDocument/2006/relationships/slideMaster" Target="slideMasters/slideMaster9.xml" /><Relationship Id="rId90" Type="http://schemas.openxmlformats.org/officeDocument/2006/relationships/slide" Target="slides/slide49.xml" /><Relationship Id="rId91" Type="http://schemas.openxmlformats.org/officeDocument/2006/relationships/slide" Target="slides/slide50.xml" /><Relationship Id="rId92" Type="http://schemas.openxmlformats.org/officeDocument/2006/relationships/slide" Target="slides/slide51.xml" /><Relationship Id="rId93" Type="http://schemas.openxmlformats.org/officeDocument/2006/relationships/slide" Target="slides/slide52.xml" /><Relationship Id="rId94" Type="http://schemas.openxmlformats.org/officeDocument/2006/relationships/slide" Target="slides/slide53.xml" /><Relationship Id="rId95" Type="http://schemas.openxmlformats.org/officeDocument/2006/relationships/slide" Target="slides/slide54.xml" /><Relationship Id="rId96" Type="http://schemas.openxmlformats.org/officeDocument/2006/relationships/slide" Target="slides/slide55.xml" /><Relationship Id="rId97" Type="http://schemas.openxmlformats.org/officeDocument/2006/relationships/slide" Target="slides/slide56.xml" /><Relationship Id="rId98" Type="http://schemas.openxmlformats.org/officeDocument/2006/relationships/slide" Target="slides/slide57.xml" /><Relationship Id="rId99" Type="http://schemas.openxmlformats.org/officeDocument/2006/relationships/slide" Target="slides/slide5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2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7AC902-12E3-4736-B175-12772FD76FF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9BF878-98DB-4A2C-BB8B-865FFA0B25B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7F08A4-B46F-49BC-B4C4-9FF23A73B04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196D95-78FF-4704-8AB3-1CBE55BACE1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51E341-BA84-41E1-B165-40A21227CB2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BCD510B-C52E-41AA-9FAD-39A0360C7BD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841885E5-43E8-4E6C-BC28-CAE94A2E8AE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6F3C645-FA28-4554-B1CC-D77FC818C5D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8E64C09-F5F6-43C2-A34B-C3C9D4CB80F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DE53B09-9383-4DA5-AB6E-A2EE27C905F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F5B7506-444B-461B-BCF0-253AD6A86DC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0.xml" /><Relationship Id="rId10" Type="http://schemas.openxmlformats.org/officeDocument/2006/relationships/slideLayout" Target="../slideLayouts/slideLayout109.xml" /><Relationship Id="rId11" Type="http://schemas.openxmlformats.org/officeDocument/2006/relationships/slideLayout" Target="../slideLayouts/slideLayout110.xml" /><Relationship Id="rId12" Type="http://schemas.openxmlformats.org/officeDocument/2006/relationships/image" Target="../media/image1.jpeg" /><Relationship Id="rId13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3" Type="http://schemas.openxmlformats.org/officeDocument/2006/relationships/slideLayout" Target="../slideLayouts/slideLayout102.xml" /><Relationship Id="rId4" Type="http://schemas.openxmlformats.org/officeDocument/2006/relationships/slideLayout" Target="../slideLayouts/slideLayout103.xml" /><Relationship Id="rId5" Type="http://schemas.openxmlformats.org/officeDocument/2006/relationships/slideLayout" Target="../slideLayouts/slideLayout104.xml" /><Relationship Id="rId6" Type="http://schemas.openxmlformats.org/officeDocument/2006/relationships/slideLayout" Target="../slideLayouts/slideLayout105.xml" /><Relationship Id="rId7" Type="http://schemas.openxmlformats.org/officeDocument/2006/relationships/slideLayout" Target="../slideLayouts/slideLayout106.xml" /><Relationship Id="rId8" Type="http://schemas.openxmlformats.org/officeDocument/2006/relationships/slideLayout" Target="../slideLayouts/slideLayout107.xml" /><Relationship Id="rId9" Type="http://schemas.openxmlformats.org/officeDocument/2006/relationships/slideLayout" Target="../slideLayouts/slideLayout108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Relationship Id="rId10" Type="http://schemas.openxmlformats.org/officeDocument/2006/relationships/slideLayout" Target="../slideLayouts/slideLayout120.xml" /><Relationship Id="rId11" Type="http://schemas.openxmlformats.org/officeDocument/2006/relationships/slideLayout" Target="../slideLayouts/slideLayout121.xml" /><Relationship Id="rId12" Type="http://schemas.openxmlformats.org/officeDocument/2006/relationships/image" Target="../media/image1.jpeg" /><Relationship Id="rId13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3" Type="http://schemas.openxmlformats.org/officeDocument/2006/relationships/slideLayout" Target="../slideLayouts/slideLayout113.xml" /><Relationship Id="rId4" Type="http://schemas.openxmlformats.org/officeDocument/2006/relationships/slideLayout" Target="../slideLayouts/slideLayout114.xml" /><Relationship Id="rId5" Type="http://schemas.openxmlformats.org/officeDocument/2006/relationships/slideLayout" Target="../slideLayouts/slideLayout115.xml" /><Relationship Id="rId6" Type="http://schemas.openxmlformats.org/officeDocument/2006/relationships/slideLayout" Target="../slideLayouts/slideLayout116.xml" /><Relationship Id="rId7" Type="http://schemas.openxmlformats.org/officeDocument/2006/relationships/slideLayout" Target="../slideLayouts/slideLayout117.xml" /><Relationship Id="rId8" Type="http://schemas.openxmlformats.org/officeDocument/2006/relationships/slideLayout" Target="../slideLayouts/slideLayout118.xml" /><Relationship Id="rId9" Type="http://schemas.openxmlformats.org/officeDocument/2006/relationships/slideLayout" Target="../slideLayouts/slideLayout119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2.xml" /><Relationship Id="rId10" Type="http://schemas.openxmlformats.org/officeDocument/2006/relationships/slideLayout" Target="../slideLayouts/slideLayout131.xml" /><Relationship Id="rId11" Type="http://schemas.openxmlformats.org/officeDocument/2006/relationships/slideLayout" Target="../slideLayouts/slideLayout132.xml" /><Relationship Id="rId12" Type="http://schemas.openxmlformats.org/officeDocument/2006/relationships/image" Target="../media/image1.jpeg" /><Relationship Id="rId13" Type="http://schemas.openxmlformats.org/officeDocument/2006/relationships/theme" Target="../theme/theme12.xml" /><Relationship Id="rId2" Type="http://schemas.openxmlformats.org/officeDocument/2006/relationships/slideLayout" Target="../slideLayouts/slideLayout123.xml" /><Relationship Id="rId3" Type="http://schemas.openxmlformats.org/officeDocument/2006/relationships/slideLayout" Target="../slideLayouts/slideLayout124.xml" /><Relationship Id="rId4" Type="http://schemas.openxmlformats.org/officeDocument/2006/relationships/slideLayout" Target="../slideLayouts/slideLayout125.xml" /><Relationship Id="rId5" Type="http://schemas.openxmlformats.org/officeDocument/2006/relationships/slideLayout" Target="../slideLayouts/slideLayout126.xml" /><Relationship Id="rId6" Type="http://schemas.openxmlformats.org/officeDocument/2006/relationships/slideLayout" Target="../slideLayouts/slideLayout127.xml" /><Relationship Id="rId7" Type="http://schemas.openxmlformats.org/officeDocument/2006/relationships/slideLayout" Target="../slideLayouts/slideLayout128.xml" /><Relationship Id="rId8" Type="http://schemas.openxmlformats.org/officeDocument/2006/relationships/slideLayout" Target="../slideLayouts/slideLayout129.xml" /><Relationship Id="rId9" Type="http://schemas.openxmlformats.org/officeDocument/2006/relationships/slideLayout" Target="../slideLayouts/slideLayout130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Relationship Id="rId10" Type="http://schemas.openxmlformats.org/officeDocument/2006/relationships/slideLayout" Target="../slideLayouts/slideLayout142.xml" /><Relationship Id="rId11" Type="http://schemas.openxmlformats.org/officeDocument/2006/relationships/slideLayout" Target="../slideLayouts/slideLayout143.xml" /><Relationship Id="rId12" Type="http://schemas.openxmlformats.org/officeDocument/2006/relationships/image" Target="../media/image1.jpeg" /><Relationship Id="rId13" Type="http://schemas.openxmlformats.org/officeDocument/2006/relationships/theme" Target="../theme/theme13.xml" /><Relationship Id="rId2" Type="http://schemas.openxmlformats.org/officeDocument/2006/relationships/slideLayout" Target="../slideLayouts/slideLayout134.xml" /><Relationship Id="rId3" Type="http://schemas.openxmlformats.org/officeDocument/2006/relationships/slideLayout" Target="../slideLayouts/slideLayout135.xml" /><Relationship Id="rId4" Type="http://schemas.openxmlformats.org/officeDocument/2006/relationships/slideLayout" Target="../slideLayouts/slideLayout136.xml" /><Relationship Id="rId5" Type="http://schemas.openxmlformats.org/officeDocument/2006/relationships/slideLayout" Target="../slideLayouts/slideLayout137.xml" /><Relationship Id="rId6" Type="http://schemas.openxmlformats.org/officeDocument/2006/relationships/slideLayout" Target="../slideLayouts/slideLayout138.xml" /><Relationship Id="rId7" Type="http://schemas.openxmlformats.org/officeDocument/2006/relationships/slideLayout" Target="../slideLayouts/slideLayout139.xml" /><Relationship Id="rId8" Type="http://schemas.openxmlformats.org/officeDocument/2006/relationships/slideLayout" Target="../slideLayouts/slideLayout140.xml" /><Relationship Id="rId9" Type="http://schemas.openxmlformats.org/officeDocument/2006/relationships/slideLayout" Target="../slideLayouts/slideLayout141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4.xml" /><Relationship Id="rId10" Type="http://schemas.openxmlformats.org/officeDocument/2006/relationships/slideLayout" Target="../slideLayouts/slideLayout153.xml" /><Relationship Id="rId11" Type="http://schemas.openxmlformats.org/officeDocument/2006/relationships/slideLayout" Target="../slideLayouts/slideLayout154.xml" /><Relationship Id="rId12" Type="http://schemas.openxmlformats.org/officeDocument/2006/relationships/image" Target="../media/image1.jpeg" /><Relationship Id="rId13" Type="http://schemas.openxmlformats.org/officeDocument/2006/relationships/theme" Target="../theme/theme14.xml" /><Relationship Id="rId2" Type="http://schemas.openxmlformats.org/officeDocument/2006/relationships/slideLayout" Target="../slideLayouts/slideLayout145.xml" /><Relationship Id="rId3" Type="http://schemas.openxmlformats.org/officeDocument/2006/relationships/slideLayout" Target="../slideLayouts/slideLayout146.xml" /><Relationship Id="rId4" Type="http://schemas.openxmlformats.org/officeDocument/2006/relationships/slideLayout" Target="../slideLayouts/slideLayout147.xml" /><Relationship Id="rId5" Type="http://schemas.openxmlformats.org/officeDocument/2006/relationships/slideLayout" Target="../slideLayouts/slideLayout148.xml" /><Relationship Id="rId6" Type="http://schemas.openxmlformats.org/officeDocument/2006/relationships/slideLayout" Target="../slideLayouts/slideLayout149.xml" /><Relationship Id="rId7" Type="http://schemas.openxmlformats.org/officeDocument/2006/relationships/slideLayout" Target="../slideLayouts/slideLayout150.xml" /><Relationship Id="rId8" Type="http://schemas.openxmlformats.org/officeDocument/2006/relationships/slideLayout" Target="../slideLayouts/slideLayout151.xml" /><Relationship Id="rId9" Type="http://schemas.openxmlformats.org/officeDocument/2006/relationships/slideLayout" Target="../slideLayouts/slideLayout152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Relationship Id="rId10" Type="http://schemas.openxmlformats.org/officeDocument/2006/relationships/slideLayout" Target="../slideLayouts/slideLayout164.xml" /><Relationship Id="rId11" Type="http://schemas.openxmlformats.org/officeDocument/2006/relationships/slideLayout" Target="../slideLayouts/slideLayout165.xml" /><Relationship Id="rId12" Type="http://schemas.openxmlformats.org/officeDocument/2006/relationships/image" Target="../media/image1.jpeg" /><Relationship Id="rId13" Type="http://schemas.openxmlformats.org/officeDocument/2006/relationships/theme" Target="../theme/theme15.xml" /><Relationship Id="rId2" Type="http://schemas.openxmlformats.org/officeDocument/2006/relationships/slideLayout" Target="../slideLayouts/slideLayout156.xml" /><Relationship Id="rId3" Type="http://schemas.openxmlformats.org/officeDocument/2006/relationships/slideLayout" Target="../slideLayouts/slideLayout157.xml" /><Relationship Id="rId4" Type="http://schemas.openxmlformats.org/officeDocument/2006/relationships/slideLayout" Target="../slideLayouts/slideLayout158.xml" /><Relationship Id="rId5" Type="http://schemas.openxmlformats.org/officeDocument/2006/relationships/slideLayout" Target="../slideLayouts/slideLayout159.xml" /><Relationship Id="rId6" Type="http://schemas.openxmlformats.org/officeDocument/2006/relationships/slideLayout" Target="../slideLayouts/slideLayout160.xml" /><Relationship Id="rId7" Type="http://schemas.openxmlformats.org/officeDocument/2006/relationships/slideLayout" Target="../slideLayouts/slideLayout161.xml" /><Relationship Id="rId8" Type="http://schemas.openxmlformats.org/officeDocument/2006/relationships/slideLayout" Target="../slideLayouts/slideLayout162.xml" /><Relationship Id="rId9" Type="http://schemas.openxmlformats.org/officeDocument/2006/relationships/slideLayout" Target="../slideLayouts/slideLayout163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6.xml" /><Relationship Id="rId10" Type="http://schemas.openxmlformats.org/officeDocument/2006/relationships/slideLayout" Target="../slideLayouts/slideLayout175.xml" /><Relationship Id="rId11" Type="http://schemas.openxmlformats.org/officeDocument/2006/relationships/slideLayout" Target="../slideLayouts/slideLayout176.xml" /><Relationship Id="rId12" Type="http://schemas.openxmlformats.org/officeDocument/2006/relationships/image" Target="../media/image1.jpeg" /><Relationship Id="rId13" Type="http://schemas.openxmlformats.org/officeDocument/2006/relationships/theme" Target="../theme/theme16.xml" /><Relationship Id="rId2" Type="http://schemas.openxmlformats.org/officeDocument/2006/relationships/slideLayout" Target="../slideLayouts/slideLayout167.xml" /><Relationship Id="rId3" Type="http://schemas.openxmlformats.org/officeDocument/2006/relationships/slideLayout" Target="../slideLayouts/slideLayout168.xml" /><Relationship Id="rId4" Type="http://schemas.openxmlformats.org/officeDocument/2006/relationships/slideLayout" Target="../slideLayouts/slideLayout169.xml" /><Relationship Id="rId5" Type="http://schemas.openxmlformats.org/officeDocument/2006/relationships/slideLayout" Target="../slideLayouts/slideLayout170.xml" /><Relationship Id="rId6" Type="http://schemas.openxmlformats.org/officeDocument/2006/relationships/slideLayout" Target="../slideLayouts/slideLayout171.xml" /><Relationship Id="rId7" Type="http://schemas.openxmlformats.org/officeDocument/2006/relationships/slideLayout" Target="../slideLayouts/slideLayout172.xml" /><Relationship Id="rId8" Type="http://schemas.openxmlformats.org/officeDocument/2006/relationships/slideLayout" Target="../slideLayouts/slideLayout173.xml" /><Relationship Id="rId9" Type="http://schemas.openxmlformats.org/officeDocument/2006/relationships/slideLayout" Target="../slideLayouts/slideLayout174.xml" /></Relationships>
</file>

<file path=ppt/slideMasters/_rels/slideMaster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Relationship Id="rId10" Type="http://schemas.openxmlformats.org/officeDocument/2006/relationships/slideLayout" Target="../slideLayouts/slideLayout186.xml" /><Relationship Id="rId11" Type="http://schemas.openxmlformats.org/officeDocument/2006/relationships/slideLayout" Target="../slideLayouts/slideLayout187.xml" /><Relationship Id="rId12" Type="http://schemas.openxmlformats.org/officeDocument/2006/relationships/image" Target="../media/image1.jpeg" /><Relationship Id="rId13" Type="http://schemas.openxmlformats.org/officeDocument/2006/relationships/theme" Target="../theme/theme17.xml" /><Relationship Id="rId2" Type="http://schemas.openxmlformats.org/officeDocument/2006/relationships/slideLayout" Target="../slideLayouts/slideLayout178.xml" /><Relationship Id="rId3" Type="http://schemas.openxmlformats.org/officeDocument/2006/relationships/slideLayout" Target="../slideLayouts/slideLayout179.xml" /><Relationship Id="rId4" Type="http://schemas.openxmlformats.org/officeDocument/2006/relationships/slideLayout" Target="../slideLayouts/slideLayout180.xml" /><Relationship Id="rId5" Type="http://schemas.openxmlformats.org/officeDocument/2006/relationships/slideLayout" Target="../slideLayouts/slideLayout181.xml" /><Relationship Id="rId6" Type="http://schemas.openxmlformats.org/officeDocument/2006/relationships/slideLayout" Target="../slideLayouts/slideLayout182.xml" /><Relationship Id="rId7" Type="http://schemas.openxmlformats.org/officeDocument/2006/relationships/slideLayout" Target="../slideLayouts/slideLayout183.xml" /><Relationship Id="rId8" Type="http://schemas.openxmlformats.org/officeDocument/2006/relationships/slideLayout" Target="../slideLayouts/slideLayout184.xml" /><Relationship Id="rId9" Type="http://schemas.openxmlformats.org/officeDocument/2006/relationships/slideLayout" Target="../slideLayouts/slideLayout185.xml" /></Relationships>
</file>

<file path=ppt/slideMasters/_rels/slideMaster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8.xml" /><Relationship Id="rId10" Type="http://schemas.openxmlformats.org/officeDocument/2006/relationships/slideLayout" Target="../slideLayouts/slideLayout197.xml" /><Relationship Id="rId11" Type="http://schemas.openxmlformats.org/officeDocument/2006/relationships/slideLayout" Target="../slideLayouts/slideLayout198.xml" /><Relationship Id="rId12" Type="http://schemas.openxmlformats.org/officeDocument/2006/relationships/image" Target="../media/image1.jpeg" /><Relationship Id="rId13" Type="http://schemas.openxmlformats.org/officeDocument/2006/relationships/theme" Target="../theme/theme18.xml" /><Relationship Id="rId2" Type="http://schemas.openxmlformats.org/officeDocument/2006/relationships/slideLayout" Target="../slideLayouts/slideLayout189.xml" /><Relationship Id="rId3" Type="http://schemas.openxmlformats.org/officeDocument/2006/relationships/slideLayout" Target="../slideLayouts/slideLayout190.xml" /><Relationship Id="rId4" Type="http://schemas.openxmlformats.org/officeDocument/2006/relationships/slideLayout" Target="../slideLayouts/slideLayout191.xml" /><Relationship Id="rId5" Type="http://schemas.openxmlformats.org/officeDocument/2006/relationships/slideLayout" Target="../slideLayouts/slideLayout192.xml" /><Relationship Id="rId6" Type="http://schemas.openxmlformats.org/officeDocument/2006/relationships/slideLayout" Target="../slideLayouts/slideLayout193.xml" /><Relationship Id="rId7" Type="http://schemas.openxmlformats.org/officeDocument/2006/relationships/slideLayout" Target="../slideLayouts/slideLayout194.xml" /><Relationship Id="rId8" Type="http://schemas.openxmlformats.org/officeDocument/2006/relationships/slideLayout" Target="../slideLayouts/slideLayout195.xml" /><Relationship Id="rId9" Type="http://schemas.openxmlformats.org/officeDocument/2006/relationships/slideLayout" Target="../slideLayouts/slideLayout196.xml" /></Relationships>
</file>

<file path=ppt/slideMasters/_rels/slideMaster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Relationship Id="rId10" Type="http://schemas.openxmlformats.org/officeDocument/2006/relationships/slideLayout" Target="../slideLayouts/slideLayout208.xml" /><Relationship Id="rId11" Type="http://schemas.openxmlformats.org/officeDocument/2006/relationships/slideLayout" Target="../slideLayouts/slideLayout209.xml" /><Relationship Id="rId12" Type="http://schemas.openxmlformats.org/officeDocument/2006/relationships/image" Target="../media/image1.jpeg" /><Relationship Id="rId13" Type="http://schemas.openxmlformats.org/officeDocument/2006/relationships/theme" Target="../theme/theme19.xml" /><Relationship Id="rId2" Type="http://schemas.openxmlformats.org/officeDocument/2006/relationships/slideLayout" Target="../slideLayouts/slideLayout200.xml" /><Relationship Id="rId3" Type="http://schemas.openxmlformats.org/officeDocument/2006/relationships/slideLayout" Target="../slideLayouts/slideLayout201.xml" /><Relationship Id="rId4" Type="http://schemas.openxmlformats.org/officeDocument/2006/relationships/slideLayout" Target="../slideLayouts/slideLayout202.xml" /><Relationship Id="rId5" Type="http://schemas.openxmlformats.org/officeDocument/2006/relationships/slideLayout" Target="../slideLayouts/slideLayout203.xml" /><Relationship Id="rId6" Type="http://schemas.openxmlformats.org/officeDocument/2006/relationships/slideLayout" Target="../slideLayouts/slideLayout204.xml" /><Relationship Id="rId7" Type="http://schemas.openxmlformats.org/officeDocument/2006/relationships/slideLayout" Target="../slideLayouts/slideLayout205.xml" /><Relationship Id="rId8" Type="http://schemas.openxmlformats.org/officeDocument/2006/relationships/slideLayout" Target="../slideLayouts/slideLayout206.xml" /><Relationship Id="rId9" Type="http://schemas.openxmlformats.org/officeDocument/2006/relationships/slideLayout" Target="../slideLayouts/slideLayout207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1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0.xml" /><Relationship Id="rId10" Type="http://schemas.openxmlformats.org/officeDocument/2006/relationships/slideLayout" Target="../slideLayouts/slideLayout219.xml" /><Relationship Id="rId11" Type="http://schemas.openxmlformats.org/officeDocument/2006/relationships/slideLayout" Target="../slideLayouts/slideLayout220.xml" /><Relationship Id="rId12" Type="http://schemas.openxmlformats.org/officeDocument/2006/relationships/image" Target="../media/image1.jpeg" /><Relationship Id="rId13" Type="http://schemas.openxmlformats.org/officeDocument/2006/relationships/theme" Target="../theme/theme20.xml" /><Relationship Id="rId2" Type="http://schemas.openxmlformats.org/officeDocument/2006/relationships/slideLayout" Target="../slideLayouts/slideLayout211.xml" /><Relationship Id="rId3" Type="http://schemas.openxmlformats.org/officeDocument/2006/relationships/slideLayout" Target="../slideLayouts/slideLayout212.xml" /><Relationship Id="rId4" Type="http://schemas.openxmlformats.org/officeDocument/2006/relationships/slideLayout" Target="../slideLayouts/slideLayout213.xml" /><Relationship Id="rId5" Type="http://schemas.openxmlformats.org/officeDocument/2006/relationships/slideLayout" Target="../slideLayouts/slideLayout214.xml" /><Relationship Id="rId6" Type="http://schemas.openxmlformats.org/officeDocument/2006/relationships/slideLayout" Target="../slideLayouts/slideLayout215.xml" /><Relationship Id="rId7" Type="http://schemas.openxmlformats.org/officeDocument/2006/relationships/slideLayout" Target="../slideLayouts/slideLayout216.xml" /><Relationship Id="rId8" Type="http://schemas.openxmlformats.org/officeDocument/2006/relationships/slideLayout" Target="../slideLayouts/slideLayout217.xml" /><Relationship Id="rId9" Type="http://schemas.openxmlformats.org/officeDocument/2006/relationships/slideLayout" Target="../slideLayouts/slideLayout218.xml" /></Relationships>
</file>

<file path=ppt/slideMasters/_rels/slideMaster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Relationship Id="rId10" Type="http://schemas.openxmlformats.org/officeDocument/2006/relationships/slideLayout" Target="../slideLayouts/slideLayout230.xml" /><Relationship Id="rId11" Type="http://schemas.openxmlformats.org/officeDocument/2006/relationships/slideLayout" Target="../slideLayouts/slideLayout231.xml" /><Relationship Id="rId12" Type="http://schemas.openxmlformats.org/officeDocument/2006/relationships/image" Target="../media/image1.jpeg" /><Relationship Id="rId13" Type="http://schemas.openxmlformats.org/officeDocument/2006/relationships/theme" Target="../theme/theme21.xml" /><Relationship Id="rId2" Type="http://schemas.openxmlformats.org/officeDocument/2006/relationships/slideLayout" Target="../slideLayouts/slideLayout222.xml" /><Relationship Id="rId3" Type="http://schemas.openxmlformats.org/officeDocument/2006/relationships/slideLayout" Target="../slideLayouts/slideLayout223.xml" /><Relationship Id="rId4" Type="http://schemas.openxmlformats.org/officeDocument/2006/relationships/slideLayout" Target="../slideLayouts/slideLayout224.xml" /><Relationship Id="rId5" Type="http://schemas.openxmlformats.org/officeDocument/2006/relationships/slideLayout" Target="../slideLayouts/slideLayout225.xml" /><Relationship Id="rId6" Type="http://schemas.openxmlformats.org/officeDocument/2006/relationships/slideLayout" Target="../slideLayouts/slideLayout226.xml" /><Relationship Id="rId7" Type="http://schemas.openxmlformats.org/officeDocument/2006/relationships/slideLayout" Target="../slideLayouts/slideLayout227.xml" /><Relationship Id="rId8" Type="http://schemas.openxmlformats.org/officeDocument/2006/relationships/slideLayout" Target="../slideLayouts/slideLayout228.xml" /><Relationship Id="rId9" Type="http://schemas.openxmlformats.org/officeDocument/2006/relationships/slideLayout" Target="../slideLayouts/slideLayout229.xml" /></Relationships>
</file>

<file path=ppt/slideMasters/_rels/slideMaster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2.xml" /><Relationship Id="rId10" Type="http://schemas.openxmlformats.org/officeDocument/2006/relationships/slideLayout" Target="../slideLayouts/slideLayout241.xml" /><Relationship Id="rId11" Type="http://schemas.openxmlformats.org/officeDocument/2006/relationships/slideLayout" Target="../slideLayouts/slideLayout242.xml" /><Relationship Id="rId12" Type="http://schemas.openxmlformats.org/officeDocument/2006/relationships/image" Target="../media/image1.jpeg" /><Relationship Id="rId13" Type="http://schemas.openxmlformats.org/officeDocument/2006/relationships/theme" Target="../theme/theme22.xml" /><Relationship Id="rId2" Type="http://schemas.openxmlformats.org/officeDocument/2006/relationships/slideLayout" Target="../slideLayouts/slideLayout233.xml" /><Relationship Id="rId3" Type="http://schemas.openxmlformats.org/officeDocument/2006/relationships/slideLayout" Target="../slideLayouts/slideLayout234.xml" /><Relationship Id="rId4" Type="http://schemas.openxmlformats.org/officeDocument/2006/relationships/slideLayout" Target="../slideLayouts/slideLayout235.xml" /><Relationship Id="rId5" Type="http://schemas.openxmlformats.org/officeDocument/2006/relationships/slideLayout" Target="../slideLayouts/slideLayout236.xml" /><Relationship Id="rId6" Type="http://schemas.openxmlformats.org/officeDocument/2006/relationships/slideLayout" Target="../slideLayouts/slideLayout237.xml" /><Relationship Id="rId7" Type="http://schemas.openxmlformats.org/officeDocument/2006/relationships/slideLayout" Target="../slideLayouts/slideLayout238.xml" /><Relationship Id="rId8" Type="http://schemas.openxmlformats.org/officeDocument/2006/relationships/slideLayout" Target="../slideLayouts/slideLayout239.xml" /><Relationship Id="rId9" Type="http://schemas.openxmlformats.org/officeDocument/2006/relationships/slideLayout" Target="../slideLayouts/slideLayout240.xml" /></Relationships>
</file>

<file path=ppt/slideMasters/_rels/slideMaster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Relationship Id="rId10" Type="http://schemas.openxmlformats.org/officeDocument/2006/relationships/slideLayout" Target="../slideLayouts/slideLayout252.xml" /><Relationship Id="rId11" Type="http://schemas.openxmlformats.org/officeDocument/2006/relationships/slideLayout" Target="../slideLayouts/slideLayout253.xml" /><Relationship Id="rId12" Type="http://schemas.openxmlformats.org/officeDocument/2006/relationships/image" Target="../media/image1.jpeg" /><Relationship Id="rId13" Type="http://schemas.openxmlformats.org/officeDocument/2006/relationships/theme" Target="../theme/theme23.xml" /><Relationship Id="rId2" Type="http://schemas.openxmlformats.org/officeDocument/2006/relationships/slideLayout" Target="../slideLayouts/slideLayout244.xml" /><Relationship Id="rId3" Type="http://schemas.openxmlformats.org/officeDocument/2006/relationships/slideLayout" Target="../slideLayouts/slideLayout245.xml" /><Relationship Id="rId4" Type="http://schemas.openxmlformats.org/officeDocument/2006/relationships/slideLayout" Target="../slideLayouts/slideLayout246.xml" /><Relationship Id="rId5" Type="http://schemas.openxmlformats.org/officeDocument/2006/relationships/slideLayout" Target="../slideLayouts/slideLayout247.xml" /><Relationship Id="rId6" Type="http://schemas.openxmlformats.org/officeDocument/2006/relationships/slideLayout" Target="../slideLayouts/slideLayout248.xml" /><Relationship Id="rId7" Type="http://schemas.openxmlformats.org/officeDocument/2006/relationships/slideLayout" Target="../slideLayouts/slideLayout249.xml" /><Relationship Id="rId8" Type="http://schemas.openxmlformats.org/officeDocument/2006/relationships/slideLayout" Target="../slideLayouts/slideLayout250.xml" /><Relationship Id="rId9" Type="http://schemas.openxmlformats.org/officeDocument/2006/relationships/slideLayout" Target="../slideLayouts/slideLayout251.xml" /></Relationships>
</file>

<file path=ppt/slideMasters/_rels/slideMaster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4.xml" /><Relationship Id="rId10" Type="http://schemas.openxmlformats.org/officeDocument/2006/relationships/slideLayout" Target="../slideLayouts/slideLayout263.xml" /><Relationship Id="rId11" Type="http://schemas.openxmlformats.org/officeDocument/2006/relationships/slideLayout" Target="../slideLayouts/slideLayout264.xml" /><Relationship Id="rId12" Type="http://schemas.openxmlformats.org/officeDocument/2006/relationships/image" Target="../media/image1.jpeg" /><Relationship Id="rId13" Type="http://schemas.openxmlformats.org/officeDocument/2006/relationships/theme" Target="../theme/theme24.xml" /><Relationship Id="rId2" Type="http://schemas.openxmlformats.org/officeDocument/2006/relationships/slideLayout" Target="../slideLayouts/slideLayout255.xml" /><Relationship Id="rId3" Type="http://schemas.openxmlformats.org/officeDocument/2006/relationships/slideLayout" Target="../slideLayouts/slideLayout256.xml" /><Relationship Id="rId4" Type="http://schemas.openxmlformats.org/officeDocument/2006/relationships/slideLayout" Target="../slideLayouts/slideLayout257.xml" /><Relationship Id="rId5" Type="http://schemas.openxmlformats.org/officeDocument/2006/relationships/slideLayout" Target="../slideLayouts/slideLayout258.xml" /><Relationship Id="rId6" Type="http://schemas.openxmlformats.org/officeDocument/2006/relationships/slideLayout" Target="../slideLayouts/slideLayout259.xml" /><Relationship Id="rId7" Type="http://schemas.openxmlformats.org/officeDocument/2006/relationships/slideLayout" Target="../slideLayouts/slideLayout260.xml" /><Relationship Id="rId8" Type="http://schemas.openxmlformats.org/officeDocument/2006/relationships/slideLayout" Target="../slideLayouts/slideLayout261.xml" /><Relationship Id="rId9" Type="http://schemas.openxmlformats.org/officeDocument/2006/relationships/slideLayout" Target="../slideLayouts/slideLayout262.xml" /></Relationships>
</file>

<file path=ppt/slideMasters/_rels/slideMaster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Relationship Id="rId10" Type="http://schemas.openxmlformats.org/officeDocument/2006/relationships/slideLayout" Target="../slideLayouts/slideLayout274.xml" /><Relationship Id="rId11" Type="http://schemas.openxmlformats.org/officeDocument/2006/relationships/slideLayout" Target="../slideLayouts/slideLayout275.xml" /><Relationship Id="rId12" Type="http://schemas.openxmlformats.org/officeDocument/2006/relationships/image" Target="../media/image1.jpeg" /><Relationship Id="rId13" Type="http://schemas.openxmlformats.org/officeDocument/2006/relationships/theme" Target="../theme/theme25.xml" /><Relationship Id="rId2" Type="http://schemas.openxmlformats.org/officeDocument/2006/relationships/slideLayout" Target="../slideLayouts/slideLayout266.xml" /><Relationship Id="rId3" Type="http://schemas.openxmlformats.org/officeDocument/2006/relationships/slideLayout" Target="../slideLayouts/slideLayout267.xml" /><Relationship Id="rId4" Type="http://schemas.openxmlformats.org/officeDocument/2006/relationships/slideLayout" Target="../slideLayouts/slideLayout268.xml" /><Relationship Id="rId5" Type="http://schemas.openxmlformats.org/officeDocument/2006/relationships/slideLayout" Target="../slideLayouts/slideLayout269.xml" /><Relationship Id="rId6" Type="http://schemas.openxmlformats.org/officeDocument/2006/relationships/slideLayout" Target="../slideLayouts/slideLayout270.xml" /><Relationship Id="rId7" Type="http://schemas.openxmlformats.org/officeDocument/2006/relationships/slideLayout" Target="../slideLayouts/slideLayout271.xml" /><Relationship Id="rId8" Type="http://schemas.openxmlformats.org/officeDocument/2006/relationships/slideLayout" Target="../slideLayouts/slideLayout272.xml" /><Relationship Id="rId9" Type="http://schemas.openxmlformats.org/officeDocument/2006/relationships/slideLayout" Target="../slideLayouts/slideLayout273.xml" /></Relationships>
</file>

<file path=ppt/slideMasters/_rels/slideMaster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6.xml" /><Relationship Id="rId10" Type="http://schemas.openxmlformats.org/officeDocument/2006/relationships/slideLayout" Target="../slideLayouts/slideLayout285.xml" /><Relationship Id="rId11" Type="http://schemas.openxmlformats.org/officeDocument/2006/relationships/slideLayout" Target="../slideLayouts/slideLayout286.xml" /><Relationship Id="rId12" Type="http://schemas.openxmlformats.org/officeDocument/2006/relationships/image" Target="../media/image1.jpeg" /><Relationship Id="rId13" Type="http://schemas.openxmlformats.org/officeDocument/2006/relationships/theme" Target="../theme/theme26.xml" /><Relationship Id="rId2" Type="http://schemas.openxmlformats.org/officeDocument/2006/relationships/slideLayout" Target="../slideLayouts/slideLayout277.xml" /><Relationship Id="rId3" Type="http://schemas.openxmlformats.org/officeDocument/2006/relationships/slideLayout" Target="../slideLayouts/slideLayout278.xml" /><Relationship Id="rId4" Type="http://schemas.openxmlformats.org/officeDocument/2006/relationships/slideLayout" Target="../slideLayouts/slideLayout279.xml" /><Relationship Id="rId5" Type="http://schemas.openxmlformats.org/officeDocument/2006/relationships/slideLayout" Target="../slideLayouts/slideLayout280.xml" /><Relationship Id="rId6" Type="http://schemas.openxmlformats.org/officeDocument/2006/relationships/slideLayout" Target="../slideLayouts/slideLayout281.xml" /><Relationship Id="rId7" Type="http://schemas.openxmlformats.org/officeDocument/2006/relationships/slideLayout" Target="../slideLayouts/slideLayout282.xml" /><Relationship Id="rId8" Type="http://schemas.openxmlformats.org/officeDocument/2006/relationships/slideLayout" Target="../slideLayouts/slideLayout283.xml" /><Relationship Id="rId9" Type="http://schemas.openxmlformats.org/officeDocument/2006/relationships/slideLayout" Target="../slideLayouts/slideLayout284.xml" /></Relationships>
</file>

<file path=ppt/slideMasters/_rels/slideMaster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Relationship Id="rId10" Type="http://schemas.openxmlformats.org/officeDocument/2006/relationships/slideLayout" Target="../slideLayouts/slideLayout296.xml" /><Relationship Id="rId11" Type="http://schemas.openxmlformats.org/officeDocument/2006/relationships/slideLayout" Target="../slideLayouts/slideLayout297.xml" /><Relationship Id="rId12" Type="http://schemas.openxmlformats.org/officeDocument/2006/relationships/image" Target="../media/image1.jpeg" /><Relationship Id="rId13" Type="http://schemas.openxmlformats.org/officeDocument/2006/relationships/theme" Target="../theme/theme27.xml" /><Relationship Id="rId2" Type="http://schemas.openxmlformats.org/officeDocument/2006/relationships/slideLayout" Target="../slideLayouts/slideLayout288.xml" /><Relationship Id="rId3" Type="http://schemas.openxmlformats.org/officeDocument/2006/relationships/slideLayout" Target="../slideLayouts/slideLayout289.xml" /><Relationship Id="rId4" Type="http://schemas.openxmlformats.org/officeDocument/2006/relationships/slideLayout" Target="../slideLayouts/slideLayout290.xml" /><Relationship Id="rId5" Type="http://schemas.openxmlformats.org/officeDocument/2006/relationships/slideLayout" Target="../slideLayouts/slideLayout291.xml" /><Relationship Id="rId6" Type="http://schemas.openxmlformats.org/officeDocument/2006/relationships/slideLayout" Target="../slideLayouts/slideLayout292.xml" /><Relationship Id="rId7" Type="http://schemas.openxmlformats.org/officeDocument/2006/relationships/slideLayout" Target="../slideLayouts/slideLayout293.xml" /><Relationship Id="rId8" Type="http://schemas.openxmlformats.org/officeDocument/2006/relationships/slideLayout" Target="../slideLayouts/slideLayout294.xml" /><Relationship Id="rId9" Type="http://schemas.openxmlformats.org/officeDocument/2006/relationships/slideLayout" Target="../slideLayouts/slideLayout295.xml" /></Relationships>
</file>

<file path=ppt/slideMasters/_rels/slideMaster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8.xml" /><Relationship Id="rId10" Type="http://schemas.openxmlformats.org/officeDocument/2006/relationships/slideLayout" Target="../slideLayouts/slideLayout307.xml" /><Relationship Id="rId11" Type="http://schemas.openxmlformats.org/officeDocument/2006/relationships/slideLayout" Target="../slideLayouts/slideLayout308.xml" /><Relationship Id="rId12" Type="http://schemas.openxmlformats.org/officeDocument/2006/relationships/image" Target="../media/image1.jpeg" /><Relationship Id="rId13" Type="http://schemas.openxmlformats.org/officeDocument/2006/relationships/theme" Target="../theme/theme28.xml" /><Relationship Id="rId2" Type="http://schemas.openxmlformats.org/officeDocument/2006/relationships/slideLayout" Target="../slideLayouts/slideLayout299.xml" /><Relationship Id="rId3" Type="http://schemas.openxmlformats.org/officeDocument/2006/relationships/slideLayout" Target="../slideLayouts/slideLayout300.xml" /><Relationship Id="rId4" Type="http://schemas.openxmlformats.org/officeDocument/2006/relationships/slideLayout" Target="../slideLayouts/slideLayout301.xml" /><Relationship Id="rId5" Type="http://schemas.openxmlformats.org/officeDocument/2006/relationships/slideLayout" Target="../slideLayouts/slideLayout302.xml" /><Relationship Id="rId6" Type="http://schemas.openxmlformats.org/officeDocument/2006/relationships/slideLayout" Target="../slideLayouts/slideLayout303.xml" /><Relationship Id="rId7" Type="http://schemas.openxmlformats.org/officeDocument/2006/relationships/slideLayout" Target="../slideLayouts/slideLayout304.xml" /><Relationship Id="rId8" Type="http://schemas.openxmlformats.org/officeDocument/2006/relationships/slideLayout" Target="../slideLayouts/slideLayout305.xml" /><Relationship Id="rId9" Type="http://schemas.openxmlformats.org/officeDocument/2006/relationships/slideLayout" Target="../slideLayouts/slideLayout306.xml" /></Relationships>
</file>

<file path=ppt/slideMasters/_rels/slideMaster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Relationship Id="rId10" Type="http://schemas.openxmlformats.org/officeDocument/2006/relationships/slideLayout" Target="../slideLayouts/slideLayout318.xml" /><Relationship Id="rId11" Type="http://schemas.openxmlformats.org/officeDocument/2006/relationships/slideLayout" Target="../slideLayouts/slideLayout319.xml" /><Relationship Id="rId12" Type="http://schemas.openxmlformats.org/officeDocument/2006/relationships/image" Target="../media/image1.jpeg" /><Relationship Id="rId13" Type="http://schemas.openxmlformats.org/officeDocument/2006/relationships/theme" Target="../theme/theme29.xml" /><Relationship Id="rId2" Type="http://schemas.openxmlformats.org/officeDocument/2006/relationships/slideLayout" Target="../slideLayouts/slideLayout310.xml" /><Relationship Id="rId3" Type="http://schemas.openxmlformats.org/officeDocument/2006/relationships/slideLayout" Target="../slideLayouts/slideLayout311.xml" /><Relationship Id="rId4" Type="http://schemas.openxmlformats.org/officeDocument/2006/relationships/slideLayout" Target="../slideLayouts/slideLayout312.xml" /><Relationship Id="rId5" Type="http://schemas.openxmlformats.org/officeDocument/2006/relationships/slideLayout" Target="../slideLayouts/slideLayout313.xml" /><Relationship Id="rId6" Type="http://schemas.openxmlformats.org/officeDocument/2006/relationships/slideLayout" Target="../slideLayouts/slideLayout314.xml" /><Relationship Id="rId7" Type="http://schemas.openxmlformats.org/officeDocument/2006/relationships/slideLayout" Target="../slideLayouts/slideLayout315.xml" /><Relationship Id="rId8" Type="http://schemas.openxmlformats.org/officeDocument/2006/relationships/slideLayout" Target="../slideLayouts/slideLayout316.xml" /><Relationship Id="rId9" Type="http://schemas.openxmlformats.org/officeDocument/2006/relationships/slideLayout" Target="../slideLayouts/slideLayout317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image" Target="../media/image1.jpeg" /><Relationship Id="rId13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0.xml" /><Relationship Id="rId10" Type="http://schemas.openxmlformats.org/officeDocument/2006/relationships/slideLayout" Target="../slideLayouts/slideLayout329.xml" /><Relationship Id="rId11" Type="http://schemas.openxmlformats.org/officeDocument/2006/relationships/slideLayout" Target="../slideLayouts/slideLayout330.xml" /><Relationship Id="rId12" Type="http://schemas.openxmlformats.org/officeDocument/2006/relationships/image" Target="../media/image1.jpeg" /><Relationship Id="rId13" Type="http://schemas.openxmlformats.org/officeDocument/2006/relationships/theme" Target="../theme/theme30.xml" /><Relationship Id="rId2" Type="http://schemas.openxmlformats.org/officeDocument/2006/relationships/slideLayout" Target="../slideLayouts/slideLayout321.xml" /><Relationship Id="rId3" Type="http://schemas.openxmlformats.org/officeDocument/2006/relationships/slideLayout" Target="../slideLayouts/slideLayout322.xml" /><Relationship Id="rId4" Type="http://schemas.openxmlformats.org/officeDocument/2006/relationships/slideLayout" Target="../slideLayouts/slideLayout323.xml" /><Relationship Id="rId5" Type="http://schemas.openxmlformats.org/officeDocument/2006/relationships/slideLayout" Target="../slideLayouts/slideLayout324.xml" /><Relationship Id="rId6" Type="http://schemas.openxmlformats.org/officeDocument/2006/relationships/slideLayout" Target="../slideLayouts/slideLayout325.xml" /><Relationship Id="rId7" Type="http://schemas.openxmlformats.org/officeDocument/2006/relationships/slideLayout" Target="../slideLayouts/slideLayout326.xml" /><Relationship Id="rId8" Type="http://schemas.openxmlformats.org/officeDocument/2006/relationships/slideLayout" Target="../slideLayouts/slideLayout327.xml" /><Relationship Id="rId9" Type="http://schemas.openxmlformats.org/officeDocument/2006/relationships/slideLayout" Target="../slideLayouts/slideLayout328.xml" /></Relationships>
</file>

<file path=ppt/slideMasters/_rels/slideMaster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Relationship Id="rId10" Type="http://schemas.openxmlformats.org/officeDocument/2006/relationships/slideLayout" Target="../slideLayouts/slideLayout340.xml" /><Relationship Id="rId11" Type="http://schemas.openxmlformats.org/officeDocument/2006/relationships/slideLayout" Target="../slideLayouts/slideLayout341.xml" /><Relationship Id="rId12" Type="http://schemas.openxmlformats.org/officeDocument/2006/relationships/image" Target="../media/image1.jpeg" /><Relationship Id="rId13" Type="http://schemas.openxmlformats.org/officeDocument/2006/relationships/theme" Target="../theme/theme31.xml" /><Relationship Id="rId2" Type="http://schemas.openxmlformats.org/officeDocument/2006/relationships/slideLayout" Target="../slideLayouts/slideLayout332.xml" /><Relationship Id="rId3" Type="http://schemas.openxmlformats.org/officeDocument/2006/relationships/slideLayout" Target="../slideLayouts/slideLayout333.xml" /><Relationship Id="rId4" Type="http://schemas.openxmlformats.org/officeDocument/2006/relationships/slideLayout" Target="../slideLayouts/slideLayout334.xml" /><Relationship Id="rId5" Type="http://schemas.openxmlformats.org/officeDocument/2006/relationships/slideLayout" Target="../slideLayouts/slideLayout335.xml" /><Relationship Id="rId6" Type="http://schemas.openxmlformats.org/officeDocument/2006/relationships/slideLayout" Target="../slideLayouts/slideLayout336.xml" /><Relationship Id="rId7" Type="http://schemas.openxmlformats.org/officeDocument/2006/relationships/slideLayout" Target="../slideLayouts/slideLayout337.xml" /><Relationship Id="rId8" Type="http://schemas.openxmlformats.org/officeDocument/2006/relationships/slideLayout" Target="../slideLayouts/slideLayout338.xml" /><Relationship Id="rId9" Type="http://schemas.openxmlformats.org/officeDocument/2006/relationships/slideLayout" Target="../slideLayouts/slideLayout339.xml" /></Relationships>
</file>

<file path=ppt/slideMasters/_rels/slideMaster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2.xml" /><Relationship Id="rId10" Type="http://schemas.openxmlformats.org/officeDocument/2006/relationships/slideLayout" Target="../slideLayouts/slideLayout351.xml" /><Relationship Id="rId11" Type="http://schemas.openxmlformats.org/officeDocument/2006/relationships/slideLayout" Target="../slideLayouts/slideLayout352.xml" /><Relationship Id="rId12" Type="http://schemas.openxmlformats.org/officeDocument/2006/relationships/image" Target="../media/image1.jpeg" /><Relationship Id="rId13" Type="http://schemas.openxmlformats.org/officeDocument/2006/relationships/theme" Target="../theme/theme32.xml" /><Relationship Id="rId2" Type="http://schemas.openxmlformats.org/officeDocument/2006/relationships/slideLayout" Target="../slideLayouts/slideLayout343.xml" /><Relationship Id="rId3" Type="http://schemas.openxmlformats.org/officeDocument/2006/relationships/slideLayout" Target="../slideLayouts/slideLayout344.xml" /><Relationship Id="rId4" Type="http://schemas.openxmlformats.org/officeDocument/2006/relationships/slideLayout" Target="../slideLayouts/slideLayout345.xml" /><Relationship Id="rId5" Type="http://schemas.openxmlformats.org/officeDocument/2006/relationships/slideLayout" Target="../slideLayouts/slideLayout346.xml" /><Relationship Id="rId6" Type="http://schemas.openxmlformats.org/officeDocument/2006/relationships/slideLayout" Target="../slideLayouts/slideLayout347.xml" /><Relationship Id="rId7" Type="http://schemas.openxmlformats.org/officeDocument/2006/relationships/slideLayout" Target="../slideLayouts/slideLayout348.xml" /><Relationship Id="rId8" Type="http://schemas.openxmlformats.org/officeDocument/2006/relationships/slideLayout" Target="../slideLayouts/slideLayout349.xml" /><Relationship Id="rId9" Type="http://schemas.openxmlformats.org/officeDocument/2006/relationships/slideLayout" Target="../slideLayouts/slideLayout350.xml" /></Relationships>
</file>

<file path=ppt/slideMasters/_rels/slideMaster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Relationship Id="rId10" Type="http://schemas.openxmlformats.org/officeDocument/2006/relationships/slideLayout" Target="../slideLayouts/slideLayout362.xml" /><Relationship Id="rId11" Type="http://schemas.openxmlformats.org/officeDocument/2006/relationships/slideLayout" Target="../slideLayouts/slideLayout363.xml" /><Relationship Id="rId12" Type="http://schemas.openxmlformats.org/officeDocument/2006/relationships/image" Target="../media/image1.jpeg" /><Relationship Id="rId13" Type="http://schemas.openxmlformats.org/officeDocument/2006/relationships/theme" Target="../theme/theme33.xml" /><Relationship Id="rId2" Type="http://schemas.openxmlformats.org/officeDocument/2006/relationships/slideLayout" Target="../slideLayouts/slideLayout354.xml" /><Relationship Id="rId3" Type="http://schemas.openxmlformats.org/officeDocument/2006/relationships/slideLayout" Target="../slideLayouts/slideLayout355.xml" /><Relationship Id="rId4" Type="http://schemas.openxmlformats.org/officeDocument/2006/relationships/slideLayout" Target="../slideLayouts/slideLayout356.xml" /><Relationship Id="rId5" Type="http://schemas.openxmlformats.org/officeDocument/2006/relationships/slideLayout" Target="../slideLayouts/slideLayout357.xml" /><Relationship Id="rId6" Type="http://schemas.openxmlformats.org/officeDocument/2006/relationships/slideLayout" Target="../slideLayouts/slideLayout358.xml" /><Relationship Id="rId7" Type="http://schemas.openxmlformats.org/officeDocument/2006/relationships/slideLayout" Target="../slideLayouts/slideLayout359.xml" /><Relationship Id="rId8" Type="http://schemas.openxmlformats.org/officeDocument/2006/relationships/slideLayout" Target="../slideLayouts/slideLayout360.xml" /><Relationship Id="rId9" Type="http://schemas.openxmlformats.org/officeDocument/2006/relationships/slideLayout" Target="../slideLayouts/slideLayout361.xml" /></Relationships>
</file>

<file path=ppt/slideMasters/_rels/slideMaster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4.xml" /><Relationship Id="rId10" Type="http://schemas.openxmlformats.org/officeDocument/2006/relationships/slideLayout" Target="../slideLayouts/slideLayout373.xml" /><Relationship Id="rId11" Type="http://schemas.openxmlformats.org/officeDocument/2006/relationships/slideLayout" Target="../slideLayouts/slideLayout374.xml" /><Relationship Id="rId12" Type="http://schemas.openxmlformats.org/officeDocument/2006/relationships/image" Target="../media/image1.jpeg" /><Relationship Id="rId13" Type="http://schemas.openxmlformats.org/officeDocument/2006/relationships/theme" Target="../theme/theme34.xml" /><Relationship Id="rId2" Type="http://schemas.openxmlformats.org/officeDocument/2006/relationships/slideLayout" Target="../slideLayouts/slideLayout365.xml" /><Relationship Id="rId3" Type="http://schemas.openxmlformats.org/officeDocument/2006/relationships/slideLayout" Target="../slideLayouts/slideLayout366.xml" /><Relationship Id="rId4" Type="http://schemas.openxmlformats.org/officeDocument/2006/relationships/slideLayout" Target="../slideLayouts/slideLayout367.xml" /><Relationship Id="rId5" Type="http://schemas.openxmlformats.org/officeDocument/2006/relationships/slideLayout" Target="../slideLayouts/slideLayout368.xml" /><Relationship Id="rId6" Type="http://schemas.openxmlformats.org/officeDocument/2006/relationships/slideLayout" Target="../slideLayouts/slideLayout369.xml" /><Relationship Id="rId7" Type="http://schemas.openxmlformats.org/officeDocument/2006/relationships/slideLayout" Target="../slideLayouts/slideLayout370.xml" /><Relationship Id="rId8" Type="http://schemas.openxmlformats.org/officeDocument/2006/relationships/slideLayout" Target="../slideLayouts/slideLayout371.xml" /><Relationship Id="rId9" Type="http://schemas.openxmlformats.org/officeDocument/2006/relationships/slideLayout" Target="../slideLayouts/slideLayout372.xml" /></Relationships>
</file>

<file path=ppt/slideMasters/_rels/slideMaster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Relationship Id="rId10" Type="http://schemas.openxmlformats.org/officeDocument/2006/relationships/slideLayout" Target="../slideLayouts/slideLayout384.xml" /><Relationship Id="rId11" Type="http://schemas.openxmlformats.org/officeDocument/2006/relationships/slideLayout" Target="../slideLayouts/slideLayout385.xml" /><Relationship Id="rId12" Type="http://schemas.openxmlformats.org/officeDocument/2006/relationships/image" Target="../media/image1.jpeg" /><Relationship Id="rId13" Type="http://schemas.openxmlformats.org/officeDocument/2006/relationships/theme" Target="../theme/theme35.xml" /><Relationship Id="rId2" Type="http://schemas.openxmlformats.org/officeDocument/2006/relationships/slideLayout" Target="../slideLayouts/slideLayout376.xml" /><Relationship Id="rId3" Type="http://schemas.openxmlformats.org/officeDocument/2006/relationships/slideLayout" Target="../slideLayouts/slideLayout377.xml" /><Relationship Id="rId4" Type="http://schemas.openxmlformats.org/officeDocument/2006/relationships/slideLayout" Target="../slideLayouts/slideLayout378.xml" /><Relationship Id="rId5" Type="http://schemas.openxmlformats.org/officeDocument/2006/relationships/slideLayout" Target="../slideLayouts/slideLayout379.xml" /><Relationship Id="rId6" Type="http://schemas.openxmlformats.org/officeDocument/2006/relationships/slideLayout" Target="../slideLayouts/slideLayout380.xml" /><Relationship Id="rId7" Type="http://schemas.openxmlformats.org/officeDocument/2006/relationships/slideLayout" Target="../slideLayouts/slideLayout381.xml" /><Relationship Id="rId8" Type="http://schemas.openxmlformats.org/officeDocument/2006/relationships/slideLayout" Target="../slideLayouts/slideLayout382.xml" /><Relationship Id="rId9" Type="http://schemas.openxmlformats.org/officeDocument/2006/relationships/slideLayout" Target="../slideLayouts/slideLayout383.xml" /></Relationships>
</file>

<file path=ppt/slideMasters/_rels/slideMaster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6.xml" /><Relationship Id="rId10" Type="http://schemas.openxmlformats.org/officeDocument/2006/relationships/slideLayout" Target="../slideLayouts/slideLayout395.xml" /><Relationship Id="rId11" Type="http://schemas.openxmlformats.org/officeDocument/2006/relationships/slideLayout" Target="../slideLayouts/slideLayout396.xml" /><Relationship Id="rId12" Type="http://schemas.openxmlformats.org/officeDocument/2006/relationships/image" Target="../media/image1.jpeg" /><Relationship Id="rId13" Type="http://schemas.openxmlformats.org/officeDocument/2006/relationships/theme" Target="../theme/theme36.xml" /><Relationship Id="rId2" Type="http://schemas.openxmlformats.org/officeDocument/2006/relationships/slideLayout" Target="../slideLayouts/slideLayout387.xml" /><Relationship Id="rId3" Type="http://schemas.openxmlformats.org/officeDocument/2006/relationships/slideLayout" Target="../slideLayouts/slideLayout388.xml" /><Relationship Id="rId4" Type="http://schemas.openxmlformats.org/officeDocument/2006/relationships/slideLayout" Target="../slideLayouts/slideLayout389.xml" /><Relationship Id="rId5" Type="http://schemas.openxmlformats.org/officeDocument/2006/relationships/slideLayout" Target="../slideLayouts/slideLayout390.xml" /><Relationship Id="rId6" Type="http://schemas.openxmlformats.org/officeDocument/2006/relationships/slideLayout" Target="../slideLayouts/slideLayout391.xml" /><Relationship Id="rId7" Type="http://schemas.openxmlformats.org/officeDocument/2006/relationships/slideLayout" Target="../slideLayouts/slideLayout392.xml" /><Relationship Id="rId8" Type="http://schemas.openxmlformats.org/officeDocument/2006/relationships/slideLayout" Target="../slideLayouts/slideLayout393.xml" /><Relationship Id="rId9" Type="http://schemas.openxmlformats.org/officeDocument/2006/relationships/slideLayout" Target="../slideLayouts/slideLayout394.xml" /></Relationships>
</file>

<file path=ppt/slideMasters/_rels/slideMaster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Relationship Id="rId10" Type="http://schemas.openxmlformats.org/officeDocument/2006/relationships/slideLayout" Target="../slideLayouts/slideLayout406.xml" /><Relationship Id="rId11" Type="http://schemas.openxmlformats.org/officeDocument/2006/relationships/slideLayout" Target="../slideLayouts/slideLayout407.xml" /><Relationship Id="rId12" Type="http://schemas.openxmlformats.org/officeDocument/2006/relationships/image" Target="../media/image1.jpeg" /><Relationship Id="rId13" Type="http://schemas.openxmlformats.org/officeDocument/2006/relationships/theme" Target="../theme/theme37.xml" /><Relationship Id="rId2" Type="http://schemas.openxmlformats.org/officeDocument/2006/relationships/slideLayout" Target="../slideLayouts/slideLayout398.xml" /><Relationship Id="rId3" Type="http://schemas.openxmlformats.org/officeDocument/2006/relationships/slideLayout" Target="../slideLayouts/slideLayout399.xml" /><Relationship Id="rId4" Type="http://schemas.openxmlformats.org/officeDocument/2006/relationships/slideLayout" Target="../slideLayouts/slideLayout400.xml" /><Relationship Id="rId5" Type="http://schemas.openxmlformats.org/officeDocument/2006/relationships/slideLayout" Target="../slideLayouts/slideLayout401.xml" /><Relationship Id="rId6" Type="http://schemas.openxmlformats.org/officeDocument/2006/relationships/slideLayout" Target="../slideLayouts/slideLayout402.xml" /><Relationship Id="rId7" Type="http://schemas.openxmlformats.org/officeDocument/2006/relationships/slideLayout" Target="../slideLayouts/slideLayout403.xml" /><Relationship Id="rId8" Type="http://schemas.openxmlformats.org/officeDocument/2006/relationships/slideLayout" Target="../slideLayouts/slideLayout404.xml" /><Relationship Id="rId9" Type="http://schemas.openxmlformats.org/officeDocument/2006/relationships/slideLayout" Target="../slideLayouts/slideLayout405.xml" /></Relationships>
</file>

<file path=ppt/slideMasters/_rels/slideMaster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8.xml" /><Relationship Id="rId10" Type="http://schemas.openxmlformats.org/officeDocument/2006/relationships/slideLayout" Target="../slideLayouts/slideLayout417.xml" /><Relationship Id="rId11" Type="http://schemas.openxmlformats.org/officeDocument/2006/relationships/slideLayout" Target="../slideLayouts/slideLayout418.xml" /><Relationship Id="rId12" Type="http://schemas.openxmlformats.org/officeDocument/2006/relationships/image" Target="../media/image1.jpeg" /><Relationship Id="rId13" Type="http://schemas.openxmlformats.org/officeDocument/2006/relationships/theme" Target="../theme/theme38.xml" /><Relationship Id="rId2" Type="http://schemas.openxmlformats.org/officeDocument/2006/relationships/slideLayout" Target="../slideLayouts/slideLayout409.xml" /><Relationship Id="rId3" Type="http://schemas.openxmlformats.org/officeDocument/2006/relationships/slideLayout" Target="../slideLayouts/slideLayout410.xml" /><Relationship Id="rId4" Type="http://schemas.openxmlformats.org/officeDocument/2006/relationships/slideLayout" Target="../slideLayouts/slideLayout411.xml" /><Relationship Id="rId5" Type="http://schemas.openxmlformats.org/officeDocument/2006/relationships/slideLayout" Target="../slideLayouts/slideLayout412.xml" /><Relationship Id="rId6" Type="http://schemas.openxmlformats.org/officeDocument/2006/relationships/slideLayout" Target="../slideLayouts/slideLayout413.xml" /><Relationship Id="rId7" Type="http://schemas.openxmlformats.org/officeDocument/2006/relationships/slideLayout" Target="../slideLayouts/slideLayout414.xml" /><Relationship Id="rId8" Type="http://schemas.openxmlformats.org/officeDocument/2006/relationships/slideLayout" Target="../slideLayouts/slideLayout415.xml" /><Relationship Id="rId9" Type="http://schemas.openxmlformats.org/officeDocument/2006/relationships/slideLayout" Target="../slideLayouts/slideLayout416.xml" /></Relationships>
</file>

<file path=ppt/slideMasters/_rels/slideMaster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Relationship Id="rId10" Type="http://schemas.openxmlformats.org/officeDocument/2006/relationships/slideLayout" Target="../slideLayouts/slideLayout428.xml" /><Relationship Id="rId11" Type="http://schemas.openxmlformats.org/officeDocument/2006/relationships/slideLayout" Target="../slideLayouts/slideLayout429.xml" /><Relationship Id="rId12" Type="http://schemas.openxmlformats.org/officeDocument/2006/relationships/image" Target="../media/image1.jpeg" /><Relationship Id="rId13" Type="http://schemas.openxmlformats.org/officeDocument/2006/relationships/theme" Target="../theme/theme39.xml" /><Relationship Id="rId2" Type="http://schemas.openxmlformats.org/officeDocument/2006/relationships/slideLayout" Target="../slideLayouts/slideLayout420.xml" /><Relationship Id="rId3" Type="http://schemas.openxmlformats.org/officeDocument/2006/relationships/slideLayout" Target="../slideLayouts/slideLayout421.xml" /><Relationship Id="rId4" Type="http://schemas.openxmlformats.org/officeDocument/2006/relationships/slideLayout" Target="../slideLayouts/slideLayout422.xml" /><Relationship Id="rId5" Type="http://schemas.openxmlformats.org/officeDocument/2006/relationships/slideLayout" Target="../slideLayouts/slideLayout423.xml" /><Relationship Id="rId6" Type="http://schemas.openxmlformats.org/officeDocument/2006/relationships/slideLayout" Target="../slideLayouts/slideLayout424.xml" /><Relationship Id="rId7" Type="http://schemas.openxmlformats.org/officeDocument/2006/relationships/slideLayout" Target="../slideLayouts/slideLayout425.xml" /><Relationship Id="rId8" Type="http://schemas.openxmlformats.org/officeDocument/2006/relationships/slideLayout" Target="../slideLayouts/slideLayout426.xml" /><Relationship Id="rId9" Type="http://schemas.openxmlformats.org/officeDocument/2006/relationships/slideLayout" Target="../slideLayouts/slideLayout427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image" Target="../media/image1.jpeg" /><Relationship Id="rId13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_rels/slideMaster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0.xml" /><Relationship Id="rId10" Type="http://schemas.openxmlformats.org/officeDocument/2006/relationships/slideLayout" Target="../slideLayouts/slideLayout439.xml" /><Relationship Id="rId11" Type="http://schemas.openxmlformats.org/officeDocument/2006/relationships/slideLayout" Target="../slideLayouts/slideLayout440.xml" /><Relationship Id="rId12" Type="http://schemas.openxmlformats.org/officeDocument/2006/relationships/image" Target="../media/image1.jpeg" /><Relationship Id="rId13" Type="http://schemas.openxmlformats.org/officeDocument/2006/relationships/theme" Target="../theme/theme40.xml" /><Relationship Id="rId2" Type="http://schemas.openxmlformats.org/officeDocument/2006/relationships/slideLayout" Target="../slideLayouts/slideLayout431.xml" /><Relationship Id="rId3" Type="http://schemas.openxmlformats.org/officeDocument/2006/relationships/slideLayout" Target="../slideLayouts/slideLayout432.xml" /><Relationship Id="rId4" Type="http://schemas.openxmlformats.org/officeDocument/2006/relationships/slideLayout" Target="../slideLayouts/slideLayout433.xml" /><Relationship Id="rId5" Type="http://schemas.openxmlformats.org/officeDocument/2006/relationships/slideLayout" Target="../slideLayouts/slideLayout434.xml" /><Relationship Id="rId6" Type="http://schemas.openxmlformats.org/officeDocument/2006/relationships/slideLayout" Target="../slideLayouts/slideLayout435.xml" /><Relationship Id="rId7" Type="http://schemas.openxmlformats.org/officeDocument/2006/relationships/slideLayout" Target="../slideLayouts/slideLayout436.xml" /><Relationship Id="rId8" Type="http://schemas.openxmlformats.org/officeDocument/2006/relationships/slideLayout" Target="../slideLayouts/slideLayout437.xml" /><Relationship Id="rId9" Type="http://schemas.openxmlformats.org/officeDocument/2006/relationships/slideLayout" Target="../slideLayouts/slideLayout438.xml" /></Relationships>
</file>

<file path=ppt/slideMasters/_rels/slideMaster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Relationship Id="rId10" Type="http://schemas.openxmlformats.org/officeDocument/2006/relationships/slideLayout" Target="../slideLayouts/slideLayout450.xml" /><Relationship Id="rId11" Type="http://schemas.openxmlformats.org/officeDocument/2006/relationships/slideLayout" Target="../slideLayouts/slideLayout451.xml" /><Relationship Id="rId12" Type="http://schemas.openxmlformats.org/officeDocument/2006/relationships/image" Target="../media/image1.jpeg" /><Relationship Id="rId13" Type="http://schemas.openxmlformats.org/officeDocument/2006/relationships/theme" Target="../theme/theme41.xml" /><Relationship Id="rId2" Type="http://schemas.openxmlformats.org/officeDocument/2006/relationships/slideLayout" Target="../slideLayouts/slideLayout442.xml" /><Relationship Id="rId3" Type="http://schemas.openxmlformats.org/officeDocument/2006/relationships/slideLayout" Target="../slideLayouts/slideLayout443.xml" /><Relationship Id="rId4" Type="http://schemas.openxmlformats.org/officeDocument/2006/relationships/slideLayout" Target="../slideLayouts/slideLayout444.xml" /><Relationship Id="rId5" Type="http://schemas.openxmlformats.org/officeDocument/2006/relationships/slideLayout" Target="../slideLayouts/slideLayout445.xml" /><Relationship Id="rId6" Type="http://schemas.openxmlformats.org/officeDocument/2006/relationships/slideLayout" Target="../slideLayouts/slideLayout446.xml" /><Relationship Id="rId7" Type="http://schemas.openxmlformats.org/officeDocument/2006/relationships/slideLayout" Target="../slideLayouts/slideLayout447.xml" /><Relationship Id="rId8" Type="http://schemas.openxmlformats.org/officeDocument/2006/relationships/slideLayout" Target="../slideLayouts/slideLayout448.xml" /><Relationship Id="rId9" Type="http://schemas.openxmlformats.org/officeDocument/2006/relationships/slideLayout" Target="../slideLayouts/slideLayout449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10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5.xml" /><Relationship Id="rId12" Type="http://schemas.openxmlformats.org/officeDocument/2006/relationships/image" Target="../media/image1.jpeg" /><Relationship Id="rId13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1.xml" /><Relationship Id="rId8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3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10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66.xml" /><Relationship Id="rId12" Type="http://schemas.openxmlformats.org/officeDocument/2006/relationships/image" Target="../media/image1.jpeg" /><Relationship Id="rId13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3" Type="http://schemas.openxmlformats.org/officeDocument/2006/relationships/slideLayout" Target="../slideLayouts/slideLayout58.xml" /><Relationship Id="rId4" Type="http://schemas.openxmlformats.org/officeDocument/2006/relationships/slideLayout" Target="../slideLayouts/slideLayout59.xml" /><Relationship Id="rId5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1.xml" /><Relationship Id="rId7" Type="http://schemas.openxmlformats.org/officeDocument/2006/relationships/slideLayout" Target="../slideLayouts/slideLayout62.xml" /><Relationship Id="rId8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4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Relationship Id="rId10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77.xml" /><Relationship Id="rId12" Type="http://schemas.openxmlformats.org/officeDocument/2006/relationships/image" Target="../media/image1.jpeg" /><Relationship Id="rId13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3" Type="http://schemas.openxmlformats.org/officeDocument/2006/relationships/slideLayout" Target="../slideLayouts/slideLayout69.xml" /><Relationship Id="rId4" Type="http://schemas.openxmlformats.org/officeDocument/2006/relationships/slideLayout" Target="../slideLayouts/slideLayout70.xml" /><Relationship Id="rId5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2.xml" /><Relationship Id="rId7" Type="http://schemas.openxmlformats.org/officeDocument/2006/relationships/slideLayout" Target="../slideLayouts/slideLayout73.xml" /><Relationship Id="rId8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5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 /><Relationship Id="rId10" Type="http://schemas.openxmlformats.org/officeDocument/2006/relationships/slideLayout" Target="../slideLayouts/slideLayout87.xml" /><Relationship Id="rId11" Type="http://schemas.openxmlformats.org/officeDocument/2006/relationships/slideLayout" Target="../slideLayouts/slideLayout88.xml" /><Relationship Id="rId12" Type="http://schemas.openxmlformats.org/officeDocument/2006/relationships/image" Target="../media/image1.jpeg" /><Relationship Id="rId13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3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82.xml" /><Relationship Id="rId6" Type="http://schemas.openxmlformats.org/officeDocument/2006/relationships/slideLayout" Target="../slideLayouts/slideLayout83.xml" /><Relationship Id="rId7" Type="http://schemas.openxmlformats.org/officeDocument/2006/relationships/slideLayout" Target="../slideLayouts/slideLayout84.xml" /><Relationship Id="rId8" Type="http://schemas.openxmlformats.org/officeDocument/2006/relationships/slideLayout" Target="../slideLayouts/slideLayout85.xml" /><Relationship Id="rId9" Type="http://schemas.openxmlformats.org/officeDocument/2006/relationships/slideLayout" Target="../slideLayouts/slideLayout86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98.xml" /><Relationship Id="rId11" Type="http://schemas.openxmlformats.org/officeDocument/2006/relationships/slideLayout" Target="../slideLayouts/slideLayout99.xml" /><Relationship Id="rId12" Type="http://schemas.openxmlformats.org/officeDocument/2006/relationships/image" Target="../media/image1.jpeg" /><Relationship Id="rId13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3" Type="http://schemas.openxmlformats.org/officeDocument/2006/relationships/slideLayout" Target="../slideLayouts/slideLayout91.xml" /><Relationship Id="rId4" Type="http://schemas.openxmlformats.org/officeDocument/2006/relationships/slideLayout" Target="../slideLayouts/slideLayout92.xml" /><Relationship Id="rId5" Type="http://schemas.openxmlformats.org/officeDocument/2006/relationships/slideLayout" Target="../slideLayouts/slideLayout93.xml" /><Relationship Id="rId6" Type="http://schemas.openxmlformats.org/officeDocument/2006/relationships/slideLayout" Target="../slideLayouts/slideLayout94.xml" /><Relationship Id="rId7" Type="http://schemas.openxmlformats.org/officeDocument/2006/relationships/slideLayout" Target="../slideLayouts/slideLayout95.xml" /><Relationship Id="rId8" Type="http://schemas.openxmlformats.org/officeDocument/2006/relationships/slideLayout" Target="../slideLayouts/slideLayout96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1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/Relationships>
</file>

<file path=ppt/slides/_rels/slide1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/Relationships>
</file>

<file path=ppt/slides/_rels/slide1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2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/Relationships>
</file>

<file path=ppt/slides/_rels/slide2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2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/Relationships>
</file>

<file path=ppt/slides/_rels/slide2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3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/Relationships>
</file>

<file path=ppt/slides/_rels/slide3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3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/Relationships>
</file>

<file path=ppt/slides/_rels/slide3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3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/Relationships>
</file>

<file path=ppt/slides/_rels/slide3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4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/Relationships>
</file>

<file path=ppt/slides/_rels/slide4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/Relationships>
</file>

<file path=ppt/slides/_rels/slide4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4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/Relationships>
</file>

<file path=ppt/slides/_rels/slide4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4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5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/Relationships>
</file>

<file path=ppt/slides/_rels/slide5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5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5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/Relationships>
</file>

<file path=ppt/slides/_rels/slide5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5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6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/Relationships>
</file>

<file path=ppt/slides/_rels/slide6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6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/Relationships>
</file>

<file path=ppt/slides/_rels/slide6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6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7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7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/Relationships>
</file>

<file path=ppt/slides/_rels/slide7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7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7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8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/Relationships>
</file>

<file path=ppt/slides/_rels/slide8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313384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基督徒在世的</a:t>
            </a:r>
            <a:r>
              <a:rPr lang="zh-TW" altLang="en-US" sz="6000" b="1" smtClean="0">
                <a:ea typeface="Microsoft JhengHei Light" panose="020b0304030504040204"/>
              </a:rPr>
              <a:t>本分～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作</a:t>
            </a:r>
            <a:r>
              <a:rPr lang="zh-TW" altLang="en-US" sz="6000" b="1">
                <a:ea typeface="Microsoft JhengHei Light" panose="020b0304030504040204"/>
              </a:rPr>
              <a:t>鹽作光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412268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今天耶穌要告訴我們這兩樣東西為我們每一個天主的兒女也很重要，耶穌期許我們在生活中要作光、作鹽。</a:t>
            </a:r>
          </a:p>
        </p:txBody>
      </p:sp>
    </p:spTree>
    <p:extLst>
      <p:ext uri="{BB962C8B-B14F-4D97-AF65-F5344CB8AC3E}">
        <p14:creationId xmlns:p14="http://schemas.microsoft.com/office/powerpoint/2010/main" val="543021275"/>
      </p:ext>
    </p:extLst>
  </p:cSld>
  <p:clrMapOvr>
    <a:masterClrMapping/>
  </p:clrMapOvr>
  <p:transition/>
  <p:timing/>
</p:sld>
</file>

<file path=ppt/slides/slide1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但是，耶穌發現他們在發誓時，並沒有真正明瞭傳統的意義，只是表面上做做發誓的樣子，卻不重視發誓本身是很慎重的，絕不是在對空氣說話，而是對天主發誓。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耶穌為了讓大家</a:t>
            </a:r>
            <a:r>
              <a:rPr lang="zh-TW" altLang="en-US" sz="3600" b="1" smtClean="0">
                <a:latin typeface="新細明體"/>
                <a:ea typeface="新細明體"/>
              </a:rPr>
              <a:t>明瞭，</a:t>
            </a:r>
            <a:r>
              <a:rPr lang="zh-TW" altLang="en-US" sz="3600" b="1">
                <a:latin typeface="新細明體"/>
                <a:ea typeface="新細明體"/>
              </a:rPr>
              <a:t>不是愛發誓便可發誓，說了也不一定要負責</a:t>
            </a:r>
            <a:r>
              <a:rPr lang="zh-TW" altLang="en-US" sz="3600" b="1" smtClean="0">
                <a:latin typeface="新細明體"/>
                <a:ea typeface="新細明體"/>
              </a:rPr>
              <a:t>，</a:t>
            </a:r>
            <a:r>
              <a:rPr lang="zh-TW" altLang="en-US" sz="3600" b="1">
                <a:latin typeface="新細明體"/>
                <a:ea typeface="新細明體"/>
              </a:rPr>
              <a:t>耶穌便特別告訴群眾：「你們不可隨意發誓。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38378188"/>
      </p:ext>
    </p:extLst>
  </p:cSld>
  <p:clrMapOvr>
    <a:masterClrMapping/>
  </p:clrMapOvr>
  <p:transition/>
  <p:timing/>
</p:sld>
</file>

<file path=ppt/slides/slide1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耶穌很明確的告訴大家「不可發誓」，也清楚的解釋為什麼不可指著天或指著地，抑或是指著耶路撒冷發誓。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耶穌說更不可指著自己的身體發誓，因為我們的身體和生命都不是自己給的，是天主給的，我們根本沒有能力來掌控自己的身體。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天空、大地和耶路撒冷，都不是屬於我們的，連自己的身體也不是自己給的，我們憑什麼可以指著這些東西來發誓呢？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1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一</a:t>
            </a:r>
            <a:r>
              <a:rPr lang="zh-TW" altLang="en-US" sz="3600" b="1">
                <a:latin typeface="新細明體"/>
                <a:ea typeface="新細明體"/>
              </a:rPr>
              <a:t>個人說話只要是真實的，就不需要再用發誓來做裝飾，除非要說的話本身不真實，才想藉著發誓來掩飾它的虛假。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23884668"/>
      </p:ext>
    </p:extLst>
  </p:cSld>
  <p:clrMapOvr>
    <a:masterClrMapping/>
  </p:clrMapOvr>
  <p:transition/>
  <p:timing/>
</p:sld>
</file>

<file path=ppt/slides/slide1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耶穌最後還特別提醒大家「說話當是：是就說是，非就說非，其他多餘的便是出於邪惡」，意思是說，想說的話只要是實在的便夠了，其他的點綴都是多餘的。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03180882"/>
      </p:ext>
    </p:extLst>
  </p:cSld>
  <p:clrMapOvr>
    <a:masterClrMapping/>
  </p:clrMapOvr>
  <p:transition/>
  <p:timing/>
</p:sld>
</file>

<file path=ppt/slides/slide1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真實的話不需要有任何的包裝，任何信口開河說的話，即便是多了許多包裝，依然不會受到歡迎。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36636132"/>
      </p:ext>
    </p:extLst>
  </p:cSld>
  <p:clrMapOvr>
    <a:masterClrMapping/>
  </p:clrMapOvr>
  <p:transition/>
  <p:timing/>
</p:sld>
</file>

<file path=ppt/slides/slide1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耶穌這麼說，當然是希望我們說話一定要出於真心，心懷真心必說真話，唯有真話打動人心。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9281411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孩子們，為什麼耶穌要我們作光、作鹽呢？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耶穌自己便是最好的典範，祂要告訴我們的每一句話，都是出於祂的真心真意，祂也希望我們能懷著真心真意，說實實在在的話。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410884563"/>
      </p:ext>
    </p:extLst>
  </p:cSld>
  <p:clrMapOvr>
    <a:masterClrMapping/>
  </p:clrMapOvr>
  <p:transition/>
  <p:timing/>
</p:sld>
</file>

<file path=ppt/slides/slide1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耶穌宣講天國福音時，為什麼當時的人生活不快樂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耶穌在和當時的人來往言談中發現了什麼？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當時的人在與人交往時，為什麼說話會習慣性的發誓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耶穌為什麼要對當時的群眾說「不可隨意發誓」？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</a:t>
            </a:r>
            <a:r>
              <a:rPr lang="zh-TW" altLang="en-US" sz="3600" b="1" smtClean="0">
                <a:latin typeface="新細明體"/>
                <a:ea typeface="新細明體"/>
              </a:rPr>
              <a:t>要說</a:t>
            </a:r>
            <a:r>
              <a:rPr lang="zh-TW" altLang="en-US" sz="3600" b="1">
                <a:latin typeface="新細明體"/>
                <a:ea typeface="新細明體"/>
              </a:rPr>
              <a:t>「不可指著天、指著的，或指著耶路撒冷發誓」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為什麼耶穌要提醒大家只要說的話是真實的，就不需要指著任何東西發誓？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1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42088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發誓</a:t>
            </a:r>
            <a:r>
              <a:rPr lang="zh-TW" altLang="en-US" sz="3600" b="1">
                <a:latin typeface="新細明體"/>
                <a:ea typeface="新細明體"/>
              </a:rPr>
              <a:t>會提高一個人說話的可信度嗎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耶穌為什麼不希望當時的人信口開河，隨意發誓？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1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說的話不真實，即使發了誓會有人願意相信嗎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耶穌為什麼要提醒大家「是就說是，非就說非，其他多餘的便是出於邪惡」？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1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一</a:t>
            </a:r>
            <a:r>
              <a:rPr lang="zh-TW" altLang="en-US" sz="3600" b="1">
                <a:latin typeface="新細明體"/>
                <a:ea typeface="新細明體"/>
              </a:rPr>
              <a:t>個人說話若刻意的包裝點綴，這樣做是有必要的還是沒有必要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為什麼耶穌希望我們心懷真心說真話？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1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-3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說話是就說是，非就說非，其他多餘的便是出於邪惡。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5,37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阿信的故事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我們先一起來讀一段聖經，看看耶穌是怎麼說的。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1983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孩子們，阿信和阿雄起初擔心受罰，不敢照實說出發生的</a:t>
            </a:r>
            <a:r>
              <a:rPr lang="zh-TW" altLang="en-US" sz="3600" b="1" smtClean="0"/>
              <a:t>事情。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經過老師開導，才安心說出真話，老師也沒責怪他們，畢竟窗戶也不是他們打破的。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1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</a:t>
            </a:r>
            <a:r>
              <a:rPr lang="zh-TW" altLang="en-US" sz="3600" b="1" smtClean="0"/>
              <a:t>，我們</a:t>
            </a:r>
            <a:r>
              <a:rPr lang="zh-TW" altLang="en-US" sz="3600" b="1"/>
              <a:t>可以做些什麼，來幫助自己心懷真心說真話？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1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4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>
                <a:latin typeface="+mj-ea"/>
              </a:rPr>
              <a:t>-3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56490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孩子們，耶穌今天提醒我們，在與人交往時，千萬要多注意自己說的話，要出於真心真意，說實實在在的話，不要刻意包裝、誇大不實。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09582" y="2551837"/>
            <a:ext cx="7524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耶穌希望我們「是就說是，非就說非」，不用擔心自己口才不好，重要的是要說話真實。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1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132856"/>
            <a:ext cx="77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親愛的主耶穌，謝謝祢教導我們，明白了「心懷真心說真話，唯有真話打動人心」，求祢幫助我們在生活中，常記得祢的教導「是就說是，非就說非」。以上所求是奉祢的名，阿們。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1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551837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求祢幫助我們，在生活中能放下煩惱，常常尋求天主的國。以上所求是因祢的名，阿們。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645635260"/>
      </p:ext>
    </p:extLst>
  </p:cSld>
  <p:clrMapOvr>
    <a:masterClrMapping/>
  </p:clrMapOvr>
  <p:transition/>
  <p:timing/>
</p:sld>
</file>

<file path=ppt/slides/slide1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92494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>
                <a:ea typeface="Microsoft JhengHei Light" panose="020b0304030504040204"/>
              </a:rPr>
              <a:t>耶穌說有人掌擊你的右</a:t>
            </a:r>
            <a:r>
              <a:rPr lang="zh-TW" altLang="en-US" sz="5400" b="1" smtClean="0">
                <a:ea typeface="Microsoft JhengHei Light" panose="020b0304030504040204"/>
              </a:rPr>
              <a:t>頰</a:t>
            </a:r>
            <a:endParaRPr lang="en-US" altLang="zh-TW" sz="5400" b="1" smtClean="0">
              <a:ea typeface="Microsoft JhengHei Light" panose="020b0304030504040204"/>
            </a:endParaRPr>
          </a:p>
          <a:p>
            <a:r>
              <a:rPr lang="zh-TW" altLang="en-US" sz="5400" b="1" smtClean="0">
                <a:ea typeface="Microsoft JhengHei Light" panose="020b0304030504040204"/>
              </a:rPr>
              <a:t>另一面</a:t>
            </a:r>
            <a:r>
              <a:rPr lang="zh-TW" altLang="en-US" sz="5400" b="1">
                <a:ea typeface="Microsoft JhengHei Light" panose="020b0304030504040204"/>
              </a:rPr>
              <a:t>也轉給他</a:t>
            </a:r>
            <a:endParaRPr lang="en-US" sz="54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926468" y="2093947"/>
            <a:ext cx="3644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-4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孩子們，耶穌剛開始宣講天國的喜訊時，有很多人聽了祂的話，都很喜歡，也很高興，再加上耶穌還會治癒病人</a:t>
            </a:r>
            <a:r>
              <a:rPr lang="zh-TW" altLang="en-US" sz="3600" b="1" smtClean="0">
                <a:latin typeface="新細明體"/>
                <a:ea typeface="新細明體"/>
              </a:rPr>
              <a:t>，大家</a:t>
            </a:r>
            <a:r>
              <a:rPr lang="zh-TW" altLang="en-US" sz="3600" b="1">
                <a:latin typeface="新細明體"/>
                <a:ea typeface="新細明體"/>
              </a:rPr>
              <a:t>帶了很多病人來找耶穌求醫治，一天比一天多。</a:t>
            </a: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親愛的主耶穌，謝謝祢今天又帶領我們來到祢的面前，學習祢的話語，求祢幫助我們常能將祢的話，放在我們的心中，也在生活中努力的照祢的話去做。以上所求是奉祢的名，阿們。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5,38</a:t>
            </a:r>
            <a:r>
              <a:rPr lang="zh-TW" altLang="en-US" sz="3600" b="1"/>
              <a:t>～</a:t>
            </a:r>
            <a:r>
              <a:rPr lang="en-US" altLang="zh-TW" sz="3600" b="1"/>
              <a:t>41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孩子們，你們在學校或是在家裡，會因為犯錯受到處罰嗎</a:t>
            </a:r>
            <a:r>
              <a:rPr lang="zh-TW" altLang="en-US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是什麼樣的處罰呢？是罰站、打手心、還是罰掃的或抄書呢？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1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或是其他不一樣的處罰方式呢？你們覺得自己受到的處罰很重還是很輕呢？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1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你們覺得這些處罰有用嗎？會幫助你們下次不再犯錯嗎？還是根本沒有用呢？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1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你們覺得處罰對犯錯的人真的有警惕作用嗎？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02728676"/>
      </p:ext>
    </p:extLst>
  </p:cSld>
  <p:clrMapOvr>
    <a:masterClrMapping/>
  </p:clrMapOvr>
  <p:transition/>
  <p:timing/>
</p:sld>
</file>

<file path=ppt/slides/slide1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還是事情過了便忘了，下次還是會再犯呢？或是罰太輕了當然沒用，若是罰重一點，會有警惕作用嗎？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22426141"/>
      </p:ext>
    </p:extLst>
  </p:cSld>
  <p:clrMapOvr>
    <a:masterClrMapping/>
  </p:clrMapOvr>
  <p:transition/>
  <p:timing/>
</p:sld>
</file>

<file path=ppt/slides/slide1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小活動──處罰的作用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1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耶穌那時候，猶太人的處罰是「以眼還眼，以牙還牙」，耶穌認為這樣不好，這是以暴制暴，對犯錯的人沒有</a:t>
            </a:r>
            <a:r>
              <a:rPr lang="zh-TW" altLang="en-US" sz="3600" b="1" smtClean="0"/>
              <a:t>幫。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有一次，祂在山上講道的時候，就跟所有在場的人說了這段話，意思是告訴那些願意跟隨祂的人，都要做「世上的光、地上的鹽」。</a:t>
            </a: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1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20486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3035861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孩子們，耶穌在宣講天國福音時，當時的猶太人社會都是遵守梅瑟在舊約時所訂下的</a:t>
            </a:r>
            <a:r>
              <a:rPr lang="zh-TW" altLang="en-US" sz="3600" b="1" smtClean="0"/>
              <a:t>律法。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這些律法強調的是公平與正義，犯了錯便是「以眼還眼、以牙還牙」。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梅瑟所訂下的律法，主要是要告訴大家，不要隨意傷害別人或別人家的</a:t>
            </a:r>
            <a:r>
              <a:rPr lang="zh-TW" altLang="en-US" sz="3600" b="1" smtClean="0">
                <a:latin typeface="新細明體"/>
                <a:ea typeface="新細明體"/>
              </a:rPr>
              <a:t>財物。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為了給大家有警惕作用，律法還訂了很重的罰則，甚至有很嚴酷的死刑。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20548599"/>
      </p:ext>
    </p:extLst>
  </p:cSld>
  <p:clrMapOvr>
    <a:masterClrMapping/>
  </p:clrMapOvr>
  <p:transition/>
  <p:timing/>
</p:sld>
</file>

<file path=ppt/slides/slide1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有一次，幾個經師和法利塞人，抓到一位犯守貞罪罪的</a:t>
            </a:r>
            <a:r>
              <a:rPr lang="zh-TW" altLang="en-US" sz="3600" b="1" smtClean="0">
                <a:latin typeface="新細明體"/>
                <a:ea typeface="新細明體"/>
              </a:rPr>
              <a:t>婦人到</a:t>
            </a:r>
            <a:r>
              <a:rPr lang="zh-TW" altLang="en-US" sz="3600" b="1">
                <a:latin typeface="新細明體"/>
                <a:ea typeface="新細明體"/>
              </a:rPr>
              <a:t>耶穌面前，故意要試探耶穌，看祂會不會判那婦人</a:t>
            </a:r>
            <a:r>
              <a:rPr lang="zh-TW" altLang="en-US" sz="3600" b="1" smtClean="0">
                <a:latin typeface="新細明體"/>
                <a:ea typeface="新細明體"/>
              </a:rPr>
              <a:t>死刑。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35962602"/>
      </p:ext>
    </p:extLst>
  </p:cSld>
  <p:clrMapOvr>
    <a:masterClrMapping/>
  </p:clrMapOvr>
  <p:transition/>
  <p:timing/>
</p:sld>
</file>

<file path=ppt/slides/slide1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耶穌一直告訴大家，天主愛每一個人，也愛犯錯的人，願意給犯錯的人有重新開始的機會。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3777891"/>
      </p:ext>
    </p:extLst>
  </p:cSld>
  <p:clrMapOvr>
    <a:masterClrMapping/>
  </p:clrMapOvr>
  <p:transition/>
  <p:timing/>
</p:sld>
</file>

<file path=ppt/slides/slide1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耶穌當然知道法利塞人的詭計，便對他們說：「你們中間誰沒犯過錯的，可拿起石頭丟吧！」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45272406"/>
      </p:ext>
    </p:extLst>
  </p:cSld>
  <p:clrMapOvr>
    <a:masterClrMapping/>
  </p:clrMapOvr>
  <p:transition/>
  <p:timing/>
</p:sld>
</file>

<file path=ppt/slides/slide1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在場所有的人聽了，都不敢說自己沒犯過錯，當然也沒人敢拿起石頭丟那婦人了。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68704530"/>
      </p:ext>
    </p:extLst>
  </p:cSld>
  <p:clrMapOvr>
    <a:masterClrMapping/>
  </p:clrMapOvr>
  <p:transition/>
  <p:timing/>
</p:sld>
</file>

<file path=ppt/slides/slide1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耶穌雖然一再強調「天主是愛」，但為猶太人來說，還是很難跳脫幾千年律法所留下的傳統，總是認為一報還一報是最公平的。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1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有一次，耶穌便對群眾說「有人打你的面頰，你要將另一面也轉給他」，耶穌要讓大家明白</a:t>
            </a:r>
            <a:r>
              <a:rPr lang="zh-TW" altLang="en-US" sz="3600" b="1" smtClean="0">
                <a:latin typeface="新細明體"/>
                <a:ea typeface="新細明體"/>
              </a:rPr>
              <a:t>，天主</a:t>
            </a:r>
            <a:r>
              <a:rPr lang="zh-TW" altLang="en-US" sz="3600" b="1">
                <a:latin typeface="新細明體"/>
                <a:ea typeface="新細明體"/>
              </a:rPr>
              <a:t>絕不會為了公平來教訓我們，也不會為了正義懲罰我們，而是以無限的慈愛對待我們。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2369459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為什麼要做「光」呢</a:t>
            </a:r>
            <a:r>
              <a:rPr lang="zh-TW" altLang="en-US" sz="3600" b="1" smtClean="0">
                <a:latin typeface="新細明體"/>
                <a:ea typeface="新細明體"/>
              </a:rPr>
              <a:t>？在</a:t>
            </a:r>
            <a:r>
              <a:rPr lang="zh-TW" altLang="en-US" sz="3600" b="1">
                <a:latin typeface="新細明體"/>
                <a:ea typeface="新細明體"/>
              </a:rPr>
              <a:t>耶穌的時代，猶太人是被羅馬人統治的</a:t>
            </a:r>
            <a:r>
              <a:rPr lang="zh-TW" altLang="en-US" sz="3600" b="1" smtClean="0">
                <a:latin typeface="新細明體"/>
                <a:ea typeface="新細明體"/>
              </a:rPr>
              <a:t>，人民</a:t>
            </a:r>
            <a:r>
              <a:rPr lang="zh-TW" altLang="en-US" sz="3600" b="1">
                <a:latin typeface="新細明體"/>
                <a:ea typeface="新細明體"/>
              </a:rPr>
              <a:t>都要聽羅馬帝國的話，不可以有自己的</a:t>
            </a:r>
            <a:r>
              <a:rPr lang="zh-TW" altLang="en-US" sz="3600" b="1" smtClean="0">
                <a:latin typeface="新細明體"/>
                <a:ea typeface="新細明體"/>
              </a:rPr>
              <a:t>想法。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很多人不懂為什麼耶穌要說「有人打你的面頰，你要將另一面也轉給他」，要做到耶穌說的實在太難了。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1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其實，耶穌也曾經遇到過同樣的情況，祂在受難前被抓到大司祭面前受審時，也被打了個耳光。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1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並沒有「將另一面也轉給打祂的人」，反而是問對方「我若說得不對，你可指證那裡不對，若是對，你為什麼打我？」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1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耶穌說的這句話，不是按字面來</a:t>
            </a:r>
            <a:r>
              <a:rPr lang="zh-TW" altLang="en-US" sz="3600" b="1" smtClean="0">
                <a:latin typeface="新細明體"/>
                <a:ea typeface="新細明體"/>
              </a:rPr>
              <a:t>解釋，</a:t>
            </a:r>
            <a:r>
              <a:rPr lang="zh-TW" altLang="en-US" sz="3600" b="1">
                <a:latin typeface="新細明體"/>
                <a:ea typeface="新細明體"/>
              </a:rPr>
              <a:t>這句話要和後面耶穌說的話連在一起看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1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耶穌接著說「有人拿你的內衣，連外衣也給</a:t>
            </a:r>
            <a:r>
              <a:rPr lang="zh-TW" altLang="en-US" sz="3600" b="1" smtClean="0">
                <a:latin typeface="新細明體"/>
                <a:ea typeface="新細明體"/>
              </a:rPr>
              <a:t>他</a:t>
            </a:r>
            <a:r>
              <a:rPr lang="zh-TW" altLang="en-US" sz="3600" b="1">
                <a:latin typeface="新細明體"/>
                <a:ea typeface="新細明體"/>
              </a:rPr>
              <a:t>；</a:t>
            </a:r>
            <a:r>
              <a:rPr lang="zh-TW" altLang="en-US" sz="3600" b="1" smtClean="0">
                <a:latin typeface="新細明體"/>
                <a:ea typeface="新細明體"/>
              </a:rPr>
              <a:t>有人</a:t>
            </a:r>
            <a:r>
              <a:rPr lang="zh-TW" altLang="en-US" sz="3600" b="1">
                <a:latin typeface="新細明體"/>
                <a:ea typeface="新細明體"/>
              </a:rPr>
              <a:t>強迫你走一千步，你便同他走兩千</a:t>
            </a:r>
            <a:r>
              <a:rPr lang="zh-TW" altLang="en-US" sz="3600" b="1" smtClean="0">
                <a:latin typeface="新細明體"/>
                <a:ea typeface="新細明體"/>
              </a:rPr>
              <a:t>步。」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1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耶穌舉這些例子，都不是要我們按字面解釋，這些例子是要提醒我們，以愛與包容對待自己的近人。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1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人與人之間相處，一定免不了爭執或衝突，如果這次是對方得罪我，為了公平，我便</a:t>
            </a:r>
            <a:r>
              <a:rPr lang="zh-TW" altLang="en-US" sz="3600" b="1" smtClean="0">
                <a:latin typeface="新細明體"/>
                <a:ea typeface="新細明體"/>
              </a:rPr>
              <a:t>一報還一報這樣</a:t>
            </a:r>
            <a:r>
              <a:rPr lang="zh-TW" altLang="en-US" sz="3600" b="1">
                <a:latin typeface="新細明體"/>
                <a:ea typeface="新細明體"/>
              </a:rPr>
              <a:t>看起來好像很公平，但是冤冤相報何時了呢？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24078035"/>
      </p:ext>
    </p:extLst>
  </p:cSld>
  <p:clrMapOvr>
    <a:masterClrMapping/>
  </p:clrMapOvr>
  <p:transition/>
  <p:timing/>
</p:sld>
</file>

<file path=ppt/slides/slide1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耶穌會這麼說，是要告訴我們，為了不再冤冤相報，一定要有人先開始，願意以不同的方式對待別人，這便是愛的起點。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23884668"/>
      </p:ext>
    </p:extLst>
  </p:cSld>
  <p:clrMapOvr>
    <a:masterClrMapping/>
  </p:clrMapOvr>
  <p:transition/>
  <p:timing/>
</p:sld>
</file>

<file path=ppt/slides/slide1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有了新的起點，會慢慢相互影響、彼此感染，漸漸的，大家便會明白，愛是有力量的，也能幫助我們不再犯錯。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4405911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因此老百姓的生活其實是很苦的，就像生活在黑暗裡，看不到希望，也看不到光明。</a:t>
            </a:r>
          </a:p>
        </p:txBody>
      </p:sp>
    </p:spTree>
    <p:extLst>
      <p:ext uri="{BB962C8B-B14F-4D97-AF65-F5344CB8AC3E}">
        <p14:creationId xmlns:p14="http://schemas.microsoft.com/office/powerpoint/2010/main" val="3887368740"/>
      </p:ext>
    </p:extLst>
  </p:cSld>
  <p:clrMapOvr>
    <a:masterClrMapping/>
  </p:clrMapOvr>
  <p:transition/>
  <p:timing/>
</p:sld>
</file>

<file path=ppt/slides/slide1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>
                <a:latin typeface="新細明體"/>
                <a:ea typeface="新細明體"/>
              </a:rPr>
              <a:t>為什麼</a:t>
            </a:r>
            <a:r>
              <a:rPr lang="zh-TW" altLang="en-US" sz="3600" b="1" smtClean="0">
                <a:latin typeface="新細明體"/>
                <a:ea typeface="新細明體"/>
              </a:rPr>
              <a:t>耶穌當時社會所</a:t>
            </a:r>
            <a:r>
              <a:rPr lang="zh-TW" altLang="en-US" sz="3600" b="1">
                <a:latin typeface="新細明體"/>
                <a:ea typeface="新細明體"/>
              </a:rPr>
              <a:t>遵守的梅瑟</a:t>
            </a:r>
            <a:r>
              <a:rPr lang="zh-TW" altLang="en-US" sz="3600" b="1" smtClean="0">
                <a:latin typeface="新細明體"/>
                <a:ea typeface="新細明體"/>
              </a:rPr>
              <a:t>律法，很</a:t>
            </a:r>
            <a:r>
              <a:rPr lang="zh-TW" altLang="en-US" sz="3600" b="1">
                <a:latin typeface="新細明體"/>
                <a:ea typeface="新細明體"/>
              </a:rPr>
              <a:t>強調公平與正義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耶穌宣講時，猶太人社會所遵守的律法為什麼會訂很重的罰則？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經師和法利塞人抓到犯守貞罪的婦人，為什麼要帶到耶穌面前試探耶穌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經師和法利塞人故意帶著犯守貞罪的婦人來試探耶穌時，耶穌做了什麼？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43841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為什麼耶穌一再強調「天主是愛」，當時的猶太人還是認為一報還一報是最公平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>
                <a:latin typeface="新細明體"/>
                <a:ea typeface="新細明體"/>
              </a:rPr>
              <a:t>為什麼</a:t>
            </a:r>
            <a:r>
              <a:rPr lang="zh-TW" altLang="en-US" sz="3600" b="1" smtClean="0">
                <a:latin typeface="新細明體"/>
                <a:ea typeface="新細明體"/>
              </a:rPr>
              <a:t>耶穌要</a:t>
            </a:r>
            <a:r>
              <a:rPr lang="zh-TW" altLang="en-US" sz="3600" b="1">
                <a:latin typeface="新細明體"/>
                <a:ea typeface="新細明體"/>
              </a:rPr>
              <a:t>對群眾說「有人打你的面頰，你要將另一面也轉給他」？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1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為什麼耶穌說「有人打你的面頰要將另一面也轉給他」，不能按字面來解釋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耶穌舉了哪些例子來提醒大家，要以愛與包容對待自己的近人？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1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一報還一報</a:t>
            </a:r>
            <a:r>
              <a:rPr lang="zh-TW" altLang="en-US" sz="3600" b="1">
                <a:latin typeface="新細明體"/>
                <a:ea typeface="新細明體"/>
              </a:rPr>
              <a:t>的作法，真的能做到公平嗎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為什麼一報還一報表面上看起來好像很公平，反而是冤冤相報無止境？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1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為什麼耶穌要告訴大家，為了不再冤冤相報，一定要有人先開始以愛與包容對待別人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為什麼耶穌要告訴我們愛是有力量的，能幫助犯錯的人不再犯錯？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1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j-ea"/>
                <a:ea typeface="+mj-ea"/>
              </a:rPr>
              <a:t>請搭配教學光碟</a:t>
            </a:r>
            <a:r>
              <a:rPr lang="en-US" altLang="zh-TW" sz="3600" b="1">
                <a:latin typeface="+mj-ea"/>
                <a:ea typeface="+mj-ea"/>
              </a:rPr>
              <a:t>【4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-4】</a:t>
            </a:r>
            <a:r>
              <a:rPr lang="zh-TW" altLang="en-US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1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有人強迫你走一千步，你就同他走兩千步！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5,41</a:t>
            </a:r>
            <a:r>
              <a:rPr lang="zh-TW" altLang="en-US" sz="3600" b="1"/>
              <a:t>）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小君的故事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孩子們，小君本來想一報還一報，幸好及時煞車，讓自己成為了那「愛的起點」，沒想到，很快的便起了作用，感染了小婷，兩人比以前更好了。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耶穌來了，祂知道</a:t>
            </a:r>
            <a:r>
              <a:rPr lang="zh-TW" altLang="en-US" sz="3600" b="1" smtClean="0">
                <a:latin typeface="新細明體"/>
                <a:ea typeface="新細明體"/>
              </a:rPr>
              <a:t>大家都</a:t>
            </a:r>
            <a:r>
              <a:rPr lang="zh-TW" altLang="en-US" sz="3600" b="1">
                <a:latin typeface="新細明體"/>
                <a:ea typeface="新細明體"/>
              </a:rPr>
              <a:t>很盼望看到希望和光明，所以祂期望每一位願意跟隨祂的人都能從自己做起，成為「世上的光」，帶給自己也帶給別人光明。</a:t>
            </a: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1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生活中，我們可以做些什麼，來幫助自己成為那「愛的起點」？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1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j-ea"/>
              </a:rPr>
              <a:t>4</a:t>
            </a:r>
            <a:r>
              <a:rPr lang="zh-TW" altLang="en-US" sz="3600" b="1" smtClean="0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-4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1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30997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314096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孩子們，耶穌告訴我們，天主愛每一個人，但是祂也希望我們都願意成為那「愛的起點」。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讓天主的愛從我們每個人開始散播出去，相互感染，讓更多的人都能體會到天主的愛。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1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在生活中，不要害怕成為那「愛的起點」，只要像小君一樣，把握當下，轉個念頭，馬上便能成為那「愛的起點」。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90646809"/>
      </p:ext>
    </p:extLst>
  </p:cSld>
  <p:clrMapOvr>
    <a:masterClrMapping/>
  </p:clrMapOvr>
  <p:transition/>
  <p:timing/>
</p:sld>
</file>

<file path=ppt/slides/slide1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16684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1997839"/>
            <a:ext cx="77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親愛的主耶穌，謝謝祢教導我們，要成為那「愛的起點」，求祢幫助我們在生活中，能夠聽祢的話，努力讓自己成為那「愛的起點」，對待自己的近人。以上所求是奉祢的名，阿們。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1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默默行善主自知不求回報主莫忘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142492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-5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1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親愛的主耶穌，謝謝祢教導我們不必刻意在別人面前表現施捨的愛德，而是以祈禱的精神默默行善，好使所行的施捨善行做到隱而不露，那才是真正為天主而做。以上所求是奉祢的名，阿們。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6,1</a:t>
            </a:r>
            <a:r>
              <a:rPr lang="zh-TW" altLang="en-US" sz="3600" b="1"/>
              <a:t>～</a:t>
            </a:r>
            <a:r>
              <a:rPr lang="en-US" altLang="zh-TW" sz="3600" b="1"/>
              <a:t>4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耶穌還說：「你們的光當在人前照耀，好使他們看見你們的善行，光耀你們在天之父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1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孩子們，你們遇到同學需要幫忙時，彼此會互相幫忙嗎？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大家在幫忙時，是很開心、樂意的幫忙？還是會有點不甘心、很勉強的幫忙呢？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1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你比較常幫別人的忙，還是別人比較常幫你的忙呢？你們互相幫忙時，會去比較誰幫誰比較多嗎？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1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400" b="1"/>
              <a:t>小短劇──他餓了！</a:t>
            </a:r>
            <a:endParaRPr lang="zh-TW" altLang="zh-TW" sz="44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1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0486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耶穌在聖經裡說過，幫忙別人時，不要教左手知道你右手所做的，耶穌為什麼要這麼說</a:t>
            </a:r>
            <a:r>
              <a:rPr lang="zh-TW" altLang="en-US" sz="3600" b="1" smtClean="0"/>
              <a:t>呢。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孩子們，耶穌在宣講天國福音時，不管走到哪裡，只要看到有需要幫助的人，總是會及時的伸出援手給予適時的幫助。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1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耶穌的行動當然也影響了很多人，願意跟著祂共同來關懷那些需要幫助的人，只是耶穌也發現，有些人幫助別人時，很喜歡四處宣揚自己做的事，好像很怕沒有人知道他們做的事。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1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耶穌看到這些人的作為，並沒有阻止他們，只是內心感到非常遺憾，難道他們幫助別人，只是為了得到別人的讚揚嗎？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1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其實，耶穌所做的，都是為了讓大家更體會到天主的愛，沒想到，跟隨祂行善的人卻只是為了自己的好名聲。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1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耶穌為了教導自己的宗徒，能夠明白真正的行善是不需要張揚的，特別對他們說「當你施捨時，不要叫你左手知道你右手所做的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2971576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我們千萬不要覺得自己一個人的「光」很微弱，如果大家都願意成為那微弱的「光」，很多人加起來就會是一大片的光明。</a:t>
            </a: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1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1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耶穌很清楚的告訴我們，幫助別人是好事，但更重要的是我們的態度和動機，如果只是</a:t>
            </a:r>
            <a:r>
              <a:rPr lang="zh-TW" altLang="en-US" sz="3600" b="1" smtClean="0">
                <a:latin typeface="新細明體"/>
                <a:ea typeface="新細明體"/>
              </a:rPr>
              <a:t>為了得到稱讚</a:t>
            </a:r>
            <a:r>
              <a:rPr lang="zh-TW" altLang="en-US" sz="3600" b="1">
                <a:latin typeface="新細明體"/>
                <a:ea typeface="新細明體"/>
              </a:rPr>
              <a:t>才去幫助別人，這麼一來，我們做的事便不值得誇耀了。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1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耶穌還特別提醒大家，當我們有能力行善時</a:t>
            </a:r>
            <a:r>
              <a:rPr lang="zh-TW" altLang="en-US" sz="3600" b="1" smtClean="0">
                <a:latin typeface="新細明體"/>
                <a:ea typeface="新細明體"/>
              </a:rPr>
              <a:t>，首先</a:t>
            </a:r>
            <a:r>
              <a:rPr lang="zh-TW" altLang="en-US" sz="3600" b="1">
                <a:latin typeface="新細明體"/>
                <a:ea typeface="新細明體"/>
              </a:rPr>
              <a:t>要感謝天主，讓我們有能力可以幫助</a:t>
            </a:r>
            <a:r>
              <a:rPr lang="zh-TW" altLang="en-US" sz="3600" b="1" smtClean="0">
                <a:latin typeface="新細明體"/>
                <a:ea typeface="新細明體"/>
              </a:rPr>
              <a:t>別人。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1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其次，耶穌還提醒我們</a:t>
            </a:r>
            <a:r>
              <a:rPr lang="zh-TW" altLang="en-US" sz="3600" b="1" smtClean="0">
                <a:latin typeface="新細明體"/>
                <a:ea typeface="新細明體"/>
              </a:rPr>
              <a:t>，要</a:t>
            </a:r>
            <a:r>
              <a:rPr lang="zh-TW" altLang="en-US" sz="3600" b="1">
                <a:latin typeface="新細明體"/>
                <a:ea typeface="新細明體"/>
              </a:rPr>
              <a:t>感謝天主讓自己不是一個需要別人幫助的</a:t>
            </a:r>
            <a:r>
              <a:rPr lang="zh-TW" altLang="en-US" sz="3600" b="1" smtClean="0">
                <a:latin typeface="新細明體"/>
                <a:ea typeface="新細明體"/>
              </a:rPr>
              <a:t>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1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耶穌特別</a:t>
            </a:r>
            <a:r>
              <a:rPr lang="zh-TW" altLang="en-US" sz="3600" b="1">
                <a:latin typeface="新細明體"/>
                <a:ea typeface="新細明體"/>
              </a:rPr>
              <a:t>說「行善不是為叫人看見」，有能力為別人服務，是我們的福氣，不需要讓別人為我們服務，是莫大的福氣，我們只有心存感激，默默做我們可以做的，這就是表達我們對天主的</a:t>
            </a:r>
            <a:r>
              <a:rPr lang="zh-TW" altLang="en-US" sz="3600" b="1" smtClean="0">
                <a:latin typeface="新細明體"/>
                <a:ea typeface="新細明體"/>
              </a:rPr>
              <a:t>感謝。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1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做多做少都不重要，可貴的是天主給了我們這樣的</a:t>
            </a:r>
            <a:r>
              <a:rPr lang="zh-TW" altLang="en-US" sz="3600" b="1" smtClean="0">
                <a:latin typeface="新細明體"/>
                <a:ea typeface="新細明體"/>
              </a:rPr>
              <a:t>福氣，能為</a:t>
            </a:r>
            <a:r>
              <a:rPr lang="zh-TW" altLang="en-US" sz="3600" b="1">
                <a:latin typeface="新細明體"/>
                <a:ea typeface="新細明體"/>
              </a:rPr>
              <a:t>別人服務便是福，當然沒什麼可誇，也不需叫人看見了。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1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耶穌宣講時，為什麼只要看到有需要幫助的人，都會伸出援手給予幫助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為什麼有些人幫助別人時，很喜歡四處宣揚？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為什麼耶穌看到那些喜歡四處宣揚的人時，內心會感到非常遺憾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為什麼耶穌希望大家幫助別人時是真心誠意的？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1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為什麼耶穌要對宗徒們說「當你施捨時，不要叫左手知道右手所做的」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為什麼耶穌要告訴宗徒們幫助別人時要默默的做，天父在暗中都會看見？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1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為什麼耶穌要提醒大家，幫助別人不是為了博得讚賞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為什麼耶穌要告訴大家，幫助別人時要注意自己的態度和動機？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耶穌期望每一位願意跟隨祂的人都能夠作「鹽」，因為當時大家在生活中看不到希望和光明，內心並不好過，也覺得生活很乏味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66675809"/>
      </p:ext>
    </p:extLst>
  </p:cSld>
  <p:clrMapOvr>
    <a:masterClrMapping/>
  </p:clrMapOvr>
  <p:transition/>
  <p:timing/>
</p:sld>
</file>

<file path=ppt/slides/slide2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希望我們默默的幫助別人，是很不容易做到還是很簡單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為什麼耶穌要提醒我們「有能力幫助別人時要先記得感謝天主」？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為什麼耶穌要告訴我們「有能力幫助別人並沒什麼可自誇的」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自己有能力幫助別人時，是一種福氣還是一種負擔？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j-ea"/>
                <a:ea typeface="+mj-ea"/>
              </a:rPr>
              <a:t>請搭配教學光碟</a:t>
            </a:r>
            <a:r>
              <a:rPr lang="en-US" altLang="zh-TW" sz="3600" b="1">
                <a:latin typeface="+mj-ea"/>
                <a:ea typeface="+mj-ea"/>
              </a:rPr>
              <a:t>【4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-5】</a:t>
            </a:r>
            <a:r>
              <a:rPr lang="zh-TW" altLang="en-US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施捨時，不要教左手知道右手所做的，天父在暗中看見必會報答。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6,3</a:t>
            </a:r>
            <a:r>
              <a:rPr lang="zh-TW" altLang="en-US" sz="3600" b="1"/>
              <a:t>～</a:t>
            </a:r>
            <a:r>
              <a:rPr lang="en-US" altLang="zh-TW" sz="3600" b="1"/>
              <a:t>4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阿丹和阿玉的故事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孩子們，妻子阿玉看到老公阿丹為善不欲人知深受感動，也心存感恩，慶幸自己嫁給了一位愛天主又愛人的老公。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63691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阿丹所做的一切，也符合耶穌的教導</a:t>
            </a:r>
            <a:r>
              <a:rPr lang="en-US" altLang="zh-TW" sz="3600" b="1"/>
              <a:t>——</a:t>
            </a:r>
            <a:r>
              <a:rPr lang="zh-TW" altLang="en-US" sz="3600" b="1"/>
              <a:t>「行善時不要教左手知道右手所做的」。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2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生活中，我們可以做些什麼，來幫助自己像阿丹一樣，為善不欲人知？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2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n-ea"/>
              </a:rPr>
              <a:t>請搭配教學光碟</a:t>
            </a:r>
            <a:r>
              <a:rPr lang="en-US" altLang="zh-TW" sz="3600" b="1">
                <a:latin typeface="+mn-ea"/>
              </a:rPr>
              <a:t>【4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>
                <a:latin typeface="+mn-ea"/>
              </a:rPr>
              <a:t>-5】</a:t>
            </a:r>
            <a:r>
              <a:rPr lang="zh-TW" altLang="en-US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7008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531805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孩子們，耶穌今天教導我們，行善時不需要四處張揚，如同假善人一樣，只為了博取眾人的稱讚。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若能為生活增添多一點不同的味道，就會帶來不一樣的感覺，讓心情跟著改變。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2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四處張揚，如同假善人一樣，只為了博取眾人的稱讚。當我們有機會和能力為別人服務時，一定要記得心存感恩，如同為善不欲人知的老公阿丹。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2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只要我們是為了愛天主，默默的為近人服務，愛我們的天父必會給予我們豐厚的賞報。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744755189"/>
      </p:ext>
    </p:extLst>
  </p:cSld>
  <p:clrMapOvr>
    <a:masterClrMapping/>
  </p:clrMapOvr>
  <p:transition/>
  <p:timing/>
</p:sld>
</file>

<file path=ppt/slides/slide2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7008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531805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主耶穌，謝謝祢今天教導我們，幫助別人時要注意自己的態度和動機，正如祢為我們所做的一切，任何時刻祢總是默默的幫助我們、扶持</a:t>
            </a:r>
            <a:r>
              <a:rPr lang="zh-TW" altLang="en-US" sz="3600" b="1" smtClean="0"/>
              <a:t>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2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551837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求祢幫助在生活中，能學習祢的好榜樣，默默的為身邊的人服務。以上所求是奉祢的名，阿們。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80423066"/>
      </p:ext>
    </p:extLst>
  </p:cSld>
  <p:clrMapOvr>
    <a:masterClrMapping/>
  </p:clrMapOvr>
  <p:transition/>
  <p:timing/>
</p:sld>
</file>

<file path=ppt/slides/slide2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耶穌說不判斷</a:t>
            </a:r>
            <a:r>
              <a:rPr lang="zh-TW" altLang="en-US" sz="6000" b="1" smtClean="0">
                <a:ea typeface="Microsoft JhengHei Light" panose="020b0304030504040204"/>
              </a:rPr>
              <a:t>人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也</a:t>
            </a:r>
            <a:r>
              <a:rPr lang="zh-TW" altLang="en-US" sz="6000" b="1">
                <a:ea typeface="Microsoft JhengHei Light" panose="020b0304030504040204"/>
              </a:rPr>
              <a:t>不被判斷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142492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-6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18448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親愛的主耶穌，謝謝祢這麼愛我們，常常在生活中鼓勵我們，也帶領我們跟隨祢的腳步，求祢幫助我們藉著今天的課程，更加認識祢、愛祢，緊緊的跟隨祢。以上所求是因祢的名，阿們。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7,1</a:t>
            </a:r>
            <a:r>
              <a:rPr lang="zh-TW" altLang="en-US" sz="3600" b="1"/>
              <a:t>～</a:t>
            </a:r>
            <a:r>
              <a:rPr lang="en-US" altLang="zh-TW" sz="3600" b="1"/>
              <a:t>2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30997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314096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孩子們，老師教過你們和同學之間要互相友愛、彼此幫忙嗎？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你們有照著老師的話做嗎？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那我們要怎麼做才能成為地上的「鹽」呢？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2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09582" y="2551837"/>
            <a:ext cx="7524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在和同學相處時，會遇到一些比較霸道、獨斷獨行的人，不愛照著老師的話做嗎？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2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你們若遇到這種情況時，會去跟老師報告嗎？還是只能忍氣吞聲、默默承受呢？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2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400" b="1"/>
              <a:t>小活動──以其人之</a:t>
            </a:r>
            <a:r>
              <a:rPr lang="zh-TW" altLang="en-US" sz="4400" b="1" smtClean="0"/>
              <a:t>道</a:t>
            </a:r>
            <a:endParaRPr lang="en-US" altLang="zh-TW" sz="4400" b="1" smtClean="0"/>
          </a:p>
          <a:p>
            <a:pPr algn="ctr"/>
            <a:r>
              <a:rPr lang="zh-TW" altLang="en-US" sz="4400" b="1" smtClean="0"/>
              <a:t>還</a:t>
            </a:r>
            <a:r>
              <a:rPr lang="zh-TW" altLang="en-US" sz="4400" b="1"/>
              <a:t>治其人之身</a:t>
            </a:r>
            <a:endParaRPr lang="zh-TW" altLang="zh-TW" sz="44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2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在耶穌那時候，耶穌也曾特別提醒當時的人要多關懷自己的近人，以免成為「以其人之道還治其人之身</a:t>
            </a:r>
            <a:r>
              <a:rPr lang="zh-TW" altLang="en-US" sz="3600" b="1" smtClean="0"/>
              <a:t>」。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孩子們，耶穌在宣講天國福音時，不管走到哪，總是以天主的愛與慈悲對待所有的人，以行動讓大家體會到天主的愛。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可是，偏偏有一些</a:t>
            </a:r>
            <a:r>
              <a:rPr lang="zh-TW" altLang="en-US" sz="3600" b="1" smtClean="0"/>
              <a:t>人還是</a:t>
            </a:r>
            <a:r>
              <a:rPr lang="zh-TW" altLang="en-US" sz="3600" b="1"/>
              <a:t>喜歡挑三揀四的找耶穌的</a:t>
            </a:r>
            <a:r>
              <a:rPr lang="zh-TW" altLang="en-US" sz="3600" b="1" smtClean="0"/>
              <a:t>毛病，他們</a:t>
            </a:r>
            <a:r>
              <a:rPr lang="zh-TW" altLang="en-US" sz="3600" b="1"/>
              <a:t>是當時社會上，有權勢又有地位的經師和法利塞人，老是看不慣耶穌的作為，處處批評祂。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有一次，有人抬了位癱子求耶穌醫治，耶穌看見那幾位癱子的伙伴同心協力</a:t>
            </a:r>
            <a:r>
              <a:rPr lang="zh-TW" altLang="en-US" sz="3600" b="1" smtClean="0">
                <a:latin typeface="新細明體"/>
                <a:ea typeface="新細明體"/>
              </a:rPr>
              <a:t>，帶著癱子請求祂治病，便深受</a:t>
            </a:r>
            <a:r>
              <a:rPr lang="zh-TW" altLang="en-US" sz="3600" b="1">
                <a:latin typeface="新細明體"/>
                <a:ea typeface="新細明體"/>
              </a:rPr>
              <a:t>感動</a:t>
            </a:r>
            <a:r>
              <a:rPr lang="zh-TW" altLang="en-US" sz="3600" b="1" smtClean="0">
                <a:latin typeface="新細明體"/>
                <a:ea typeface="新細明體"/>
              </a:rPr>
              <a:t>，她對</a:t>
            </a:r>
            <a:r>
              <a:rPr lang="zh-TW" altLang="en-US" sz="3600" b="1">
                <a:latin typeface="新細明體"/>
                <a:ea typeface="新細明體"/>
              </a:rPr>
              <a:t>癱子說：「孩子，你放心，你的罪赦了，起來行走吧。」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2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又有一次，耶穌召喚宗徒時，其中一位宗徒瑪竇是稅吏，耶穌便和瑪竇及他的朋友一起吃飯。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還有一次，</a:t>
            </a:r>
            <a:r>
              <a:rPr lang="zh-TW" altLang="en-US" sz="3600" b="1" smtClean="0">
                <a:latin typeface="新細明體"/>
                <a:ea typeface="新細明體"/>
              </a:rPr>
              <a:t>有人帶</a:t>
            </a:r>
            <a:r>
              <a:rPr lang="zh-TW" altLang="en-US" sz="3600" b="1">
                <a:latin typeface="新細明體"/>
                <a:ea typeface="新細明體"/>
              </a:rPr>
              <a:t>了一位附魔的啞巴，到耶穌跟前求祂醫治，耶穌見那啞巴實在痛苦，馬上趕走了魔鬼，啞巴便可說話。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2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但經師和法利塞人對耶穌的作為都非常不以為意，</a:t>
            </a:r>
            <a:r>
              <a:rPr lang="zh-TW" altLang="en-US" sz="3600" b="1">
                <a:latin typeface="新細明體"/>
                <a:ea typeface="新細明體"/>
              </a:rPr>
              <a:t>認為祂自以為是天主，和</a:t>
            </a:r>
            <a:r>
              <a:rPr lang="zh-TW" altLang="en-US" sz="3600" b="1" smtClean="0">
                <a:latin typeface="新細明體"/>
                <a:ea typeface="新細明體"/>
              </a:rPr>
              <a:t>罪人</a:t>
            </a:r>
            <a:r>
              <a:rPr lang="zh-TW" altLang="en-US" sz="3600" b="1">
                <a:latin typeface="新細明體"/>
                <a:ea typeface="新細明體"/>
              </a:rPr>
              <a:t>一起吃飯，甚至靠著魔王的能耐在驅</a:t>
            </a:r>
            <a:r>
              <a:rPr lang="zh-TW" altLang="en-US" sz="3600" b="1" smtClean="0">
                <a:latin typeface="新細明體"/>
                <a:ea typeface="新細明體"/>
              </a:rPr>
              <a:t>魔</a:t>
            </a:r>
            <a:r>
              <a:rPr lang="zh-TW" altLang="en-US" sz="3600" b="1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99695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我們一起來看一段影片就能明白了。</a:t>
            </a:r>
          </a:p>
        </p:txBody>
      </p:sp>
    </p:spTree>
    <p:extLst>
      <p:ext uri="{BB962C8B-B14F-4D97-AF65-F5344CB8AC3E}">
        <p14:creationId xmlns:p14="http://schemas.microsoft.com/office/powerpoint/2010/main" val="1302018688"/>
      </p:ext>
    </p:extLst>
  </p:cSld>
  <p:clrMapOvr>
    <a:masterClrMapping/>
  </p:clrMapOvr>
  <p:transition/>
  <p:timing/>
</p:sld>
</file>

<file path=ppt/slides/slide2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耶穌聽了，不想和他們辯論，也實在不明白，他們為什麼這麼愛判斷別人的作為。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2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耶穌知道法利塞人和經師</a:t>
            </a:r>
            <a:r>
              <a:rPr lang="zh-TW" altLang="en-US" sz="3600" b="1" smtClean="0">
                <a:latin typeface="新細明體"/>
                <a:ea typeface="新細明體"/>
              </a:rPr>
              <a:t>們都</a:t>
            </a:r>
            <a:r>
              <a:rPr lang="zh-TW" altLang="en-US" sz="3600" b="1">
                <a:latin typeface="新細明體"/>
                <a:ea typeface="新細明體"/>
              </a:rPr>
              <a:t>自認為自己高高在上，當然瞧不起耶穌只是一位</a:t>
            </a:r>
            <a:r>
              <a:rPr lang="zh-TW" altLang="en-US" sz="3600" b="1" smtClean="0">
                <a:latin typeface="新細明體"/>
                <a:ea typeface="新細明體"/>
              </a:rPr>
              <a:t>木匠，但耶穌</a:t>
            </a:r>
            <a:r>
              <a:rPr lang="zh-TW" altLang="en-US" sz="3600" b="1">
                <a:latin typeface="新細明體"/>
                <a:ea typeface="新細明體"/>
              </a:rPr>
              <a:t>還是希望他們不要隨意做</a:t>
            </a:r>
            <a:r>
              <a:rPr lang="zh-TW" altLang="en-US" sz="3600" b="1" smtClean="0">
                <a:latin typeface="新細明體"/>
                <a:ea typeface="新細明體"/>
              </a:rPr>
              <a:t>判斷。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2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耶穌便</a:t>
            </a:r>
            <a:r>
              <a:rPr lang="zh-TW" altLang="en-US" sz="3600" b="1">
                <a:latin typeface="新細明體"/>
                <a:ea typeface="新細明體"/>
              </a:rPr>
              <a:t>特別對他們說：「你們不要判斷人，免得你們受判斷，因為你們用什麼來判斷，你們也要受什麼判斷</a:t>
            </a:r>
            <a:r>
              <a:rPr lang="zh-TW" altLang="en-US" sz="3600" b="1" smtClean="0">
                <a:latin typeface="新細明體"/>
                <a:ea typeface="新細明體"/>
              </a:rPr>
              <a:t>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2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2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</a:t>
            </a:r>
            <a:r>
              <a:rPr lang="zh-TW" altLang="en-US" sz="3600" b="1" smtClean="0">
                <a:latin typeface="新細明體"/>
                <a:ea typeface="新細明體"/>
              </a:rPr>
              <a:t>言雖然</a:t>
            </a:r>
            <a:r>
              <a:rPr lang="zh-TW" altLang="en-US" sz="3600" b="1">
                <a:latin typeface="新細明體"/>
                <a:ea typeface="新細明體"/>
              </a:rPr>
              <a:t>很短，耶穌卻說得很清楚，千萬不要像經師和法利塞人一樣，凡是喜歡判斷別人的，也將受別人的判斷。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24078035"/>
      </p:ext>
    </p:extLst>
  </p:cSld>
  <p:clrMapOvr>
    <a:masterClrMapping/>
  </p:clrMapOvr>
  <p:transition/>
  <p:timing/>
</p:sld>
</file>

<file path=ppt/slides/slide2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當然可以理解，在他們眼中，耶穌憑什麼可以教導群眾呢？但是，他們卻從未換個角度想想，耶穌又幾時挑剔過他們呢？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23884668"/>
      </p:ext>
    </p:extLst>
  </p:cSld>
  <p:clrMapOvr>
    <a:masterClrMapping/>
  </p:clrMapOvr>
  <p:transition/>
  <p:timing/>
</p:sld>
</file>

<file path=ppt/slides/slide2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難道他們可以保證，自己所做的一切已經是</a:t>
            </a:r>
            <a:r>
              <a:rPr lang="en-US" altLang="zh-TW" sz="3600" b="1">
                <a:latin typeface="新細明體"/>
                <a:ea typeface="新細明體"/>
              </a:rPr>
              <a:t>100</a:t>
            </a:r>
            <a:r>
              <a:rPr lang="zh-TW" altLang="en-US" sz="3600" b="1">
                <a:latin typeface="新細明體"/>
                <a:ea typeface="新細明體"/>
              </a:rPr>
              <a:t>分了嗎？如果自己都未必是完美的，有什麼資格去判斷別人，或是挑別人的毛病呢？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44059112"/>
      </p:ext>
    </p:extLst>
  </p:cSld>
  <p:clrMapOvr>
    <a:masterClrMapping/>
  </p:clrMapOvr>
  <p:transition/>
  <p:timing/>
</p:sld>
</file>

<file path=ppt/slides/slide2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甚至，連天主的兒子耶穌都不挑剔別人，我們這不完美的人，又有什麼資格處處判斷別人呢？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50706661"/>
      </p:ext>
    </p:extLst>
  </p:cSld>
  <p:clrMapOvr>
    <a:masterClrMapping/>
  </p:clrMapOvr>
  <p:transition/>
  <p:timing/>
</p:sld>
</file>

<file path=ppt/slides/slide2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耶穌還特別提醒我們「你們用什麼尺度量給人，也要用什麼尺度量給你們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621918"/>
      </p:ext>
    </p:extLst>
  </p:cSld>
  <p:clrMapOvr>
    <a:masterClrMapping/>
  </p:clrMapOvr>
  <p:transition/>
  <p:timing/>
</p:sld>
</file>

<file path=ppt/slides/slide2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當一個人喜歡判斷別人時，通常都是用較嚴苛的尺度，或是較負面的觀點看別人，無形之中，也會讓對方感到不舒服。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68897871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「鹽」對我們的生活是那麼的重要，可是耶穌也提醒我們，「鹽」若失了味可就糟糕了。</a:t>
            </a:r>
          </a:p>
        </p:txBody>
      </p:sp>
    </p:spTree>
    <p:extLst>
      <p:ext uri="{BB962C8B-B14F-4D97-AF65-F5344CB8AC3E}">
        <p14:creationId xmlns:p14="http://schemas.microsoft.com/office/powerpoint/2010/main" val="2724078035"/>
      </p:ext>
    </p:extLst>
  </p:cSld>
  <p:clrMapOvr>
    <a:masterClrMapping/>
  </p:clrMapOvr>
  <p:transition/>
  <p:timing/>
</p:sld>
</file>

<file path=ppt/slides/slide2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倘若自己從未察覺，等到有一天，角色對換時，別人反過來「以其人之道還治其人之身」時，也就怪不得別人，為何以如此嚴苛的尺度對待自己了。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63114542"/>
      </p:ext>
    </p:extLst>
  </p:cSld>
  <p:clrMapOvr>
    <a:masterClrMapping/>
  </p:clrMapOvr>
  <p:transition/>
  <p:timing/>
</p:sld>
</file>

<file path=ppt/slides/slide2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經師和法利塞人老是看不慣耶穌的作為，處處批評祂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為什麼經師看到耶穌醫治癱子，卻要批評祂是在褻瀆天主？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為什麼法利塞人看到耶穌和稅吏瑪竇一起吃飯，卻指責祂這麼做是不應該的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為什麼法利塞人看到耶穌為附魔的啞巴驅魔，卻罵祂是靠著魔王在驅魔？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為什麼經師和法利塞人要如此三番兩次的批評耶穌、挑祂的毛病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為什麼經師和法利塞人處處指責耶穌，耶穌對待他們還是這麼友善？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為什麼耶穌要對經師和法利塞人說「你們不要隨意判斷人」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為什麼經師和法利塞人總是以嚴苛的尺度來檢驗耶穌？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為什麼即使耶穌做得再好，經師和法利塞人還是要否定耶穌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為什麼耶穌從未挑剔過經師和法利塞人，他們卻無法換位思考？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為什麼耶穌要提醒大家「你們用什麼尺度量給人，也要用什麼尺度量給你們」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為什麼經師和法利塞人始終沒有察覺到，自己的作為需要檢討？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j-ea"/>
                <a:ea typeface="+mj-ea"/>
              </a:rPr>
              <a:t>請搭配教學光碟</a:t>
            </a:r>
            <a:r>
              <a:rPr lang="en-US" altLang="zh-TW" sz="3600" b="1">
                <a:latin typeface="+mj-ea"/>
                <a:ea typeface="+mj-ea"/>
              </a:rPr>
              <a:t>【4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-6】</a:t>
            </a:r>
            <a:r>
              <a:rPr lang="zh-TW" altLang="en-US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你們用什麼判斷人，也要受什麼判斷。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7,2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喬治的故事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耶穌說：「你們是地上的鹽，鹽若失了味，可用什麼使它再鹹呢？它就再也沒有用了，只好拋在外邊，任人踐踏罷了！」</a:t>
            </a:r>
          </a:p>
        </p:txBody>
      </p:sp>
    </p:spTree>
    <p:extLst>
      <p:ext uri="{BB962C8B-B14F-4D97-AF65-F5344CB8AC3E}">
        <p14:creationId xmlns:p14="http://schemas.microsoft.com/office/powerpoint/2010/main" val="1323884668"/>
      </p:ext>
    </p:extLst>
  </p:cSld>
  <p:clrMapOvr>
    <a:masterClrMapping/>
  </p:clrMapOvr>
  <p:transition/>
  <p:timing/>
</p:sld>
</file>

<file path=ppt/slides/slide2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孩子們，喬治和同學都覺得馬克怪怪時，他不是討厭他、疏遠他，而是找老師瞭解原因，才知道馬克是妥瑞氏症的孩子，也拉著其他同學一起和馬克做朋友。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喬治不像其他同學，以批評和指責對待馬克，而是以包容和接納歡迎了新同學。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2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生活中，我們可以做些什麼，來幫助自己像喬治一樣，多多以包容和接納對待自己的近人？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2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n-ea"/>
              </a:rPr>
              <a:t>請搭配教學光碟</a:t>
            </a:r>
            <a:r>
              <a:rPr lang="en-US" altLang="zh-TW" sz="3600" b="1">
                <a:latin typeface="+mn-ea"/>
              </a:rPr>
              <a:t>【4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>
                <a:latin typeface="+mn-ea"/>
              </a:rPr>
              <a:t>-6】</a:t>
            </a:r>
            <a:r>
              <a:rPr lang="zh-TW" altLang="en-US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2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819837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孩子們，耶穌告訴我們「用什麼尺度量給人，也用什麼尺度量給你」。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耶穌始終是以愛的尺度對待我們，即使祂受到的尺度是不一樣的，祂還是不斷的愛我們。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2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199783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耶穌知道這麼</a:t>
            </a:r>
            <a:r>
              <a:rPr lang="zh-TW" altLang="en-US" sz="3600" b="1" smtClean="0"/>
              <a:t>做並不</a:t>
            </a:r>
            <a:r>
              <a:rPr lang="zh-TW" altLang="en-US" sz="3600" b="1"/>
              <a:t>容易，才特別提醒我們，在生活</a:t>
            </a:r>
            <a:r>
              <a:rPr lang="zh-TW" altLang="en-US" sz="3600" b="1" smtClean="0"/>
              <a:t>中總是</a:t>
            </a:r>
            <a:r>
              <a:rPr lang="zh-TW" altLang="en-US" sz="3600" b="1"/>
              <a:t>要記得「用什麼尺度量給人，也用什麼尺度量給你」，當我們這麼做了，我們也會獲得同等的對待。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651175208"/>
      </p:ext>
    </p:extLst>
  </p:cSld>
  <p:clrMapOvr>
    <a:masterClrMapping/>
  </p:clrMapOvr>
  <p:transition/>
  <p:timing/>
</p:sld>
</file>

<file path=ppt/slides/slide2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060848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親愛的主耶穌，謝謝祢提醒我們「用什麼尺度量給人，也用什麼尺度量給你」，求祢幫助我們學習祢的典範，努力的在生活中，以包容與接納對待我們的近人。以上所求是因祢的名，阿們。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2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84684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明智的必先</a:t>
            </a:r>
            <a:r>
              <a:rPr lang="zh-TW" altLang="en-US" sz="6000" b="1" smtClean="0">
                <a:ea typeface="Microsoft JhengHei Light" panose="020b0304030504040204"/>
              </a:rPr>
              <a:t>取出自己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眼</a:t>
            </a:r>
            <a:r>
              <a:rPr lang="zh-TW" altLang="en-US" sz="6000" b="1">
                <a:ea typeface="Microsoft JhengHei Light" panose="020b0304030504040204"/>
              </a:rPr>
              <a:t>中的大梁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683568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-7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耶穌提醒我們，要努力在生活中去分享那一點點的味道，大家都分享自己的一點點，就像剛剛我們在影片中所看到的，那味道就會越來越濃、越來越夠味。</a:t>
            </a:r>
          </a:p>
        </p:txBody>
      </p:sp>
    </p:spTree>
    <p:extLst>
      <p:ext uri="{BB962C8B-B14F-4D97-AF65-F5344CB8AC3E}">
        <p14:creationId xmlns:p14="http://schemas.microsoft.com/office/powerpoint/2010/main" val="839036177"/>
      </p:ext>
    </p:extLst>
  </p:cSld>
  <p:clrMapOvr>
    <a:masterClrMapping/>
  </p:clrMapOvr>
  <p:transition/>
  <p:timing/>
</p:sld>
</file>

<file path=ppt/slides/slide2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7687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親愛的主耶穌，謝謝祢一直在生活中陪伴我們，祢曾說過「好樹都結好果子，壞樹都結壞果子」，求祢幫助我們認真學習，成為多結好果子的好樹，將祢的愛分享給更多的人。以上所求是因祢的名，阿們。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7,3</a:t>
            </a:r>
            <a:r>
              <a:rPr lang="zh-TW" altLang="en-US" sz="3600" b="1"/>
              <a:t>～</a:t>
            </a:r>
            <a:r>
              <a:rPr lang="en-US" altLang="zh-TW" sz="3600" b="1"/>
              <a:t>5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</a:t>
            </a:r>
            <a:r>
              <a:rPr lang="zh-TW" altLang="en-US" sz="3600" b="1" smtClean="0"/>
              <a:t>你們聽</a:t>
            </a:r>
            <a:r>
              <a:rPr lang="zh-TW" altLang="en-US" sz="3600" b="1"/>
              <a:t>過「白雪公主」的故事嗎？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還記得故事裡的壞皇后嗎？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2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34607" y="2828835"/>
            <a:ext cx="7074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為什麼壞皇后不能接受魔鏡跟她說的話呢？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2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為什麼</a:t>
            </a:r>
            <a:r>
              <a:rPr lang="zh-TW" altLang="en-US" sz="3600" b="1" smtClean="0"/>
              <a:t>她認為</a:t>
            </a:r>
            <a:r>
              <a:rPr lang="zh-TW" altLang="en-US" sz="3600" b="1"/>
              <a:t>自己是世界上最美麗的人呢？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2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一個人如果看不到自己的盲點，反而想去害別人，是不是很可怕呢？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319583953"/>
      </p:ext>
    </p:extLst>
  </p:cSld>
  <p:clrMapOvr>
    <a:masterClrMapping/>
  </p:clrMapOvr>
  <p:transition/>
  <p:timing/>
</p:sld>
</file>

<file path=ppt/slides/slide2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01350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小活動──我有盲點嗎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948177556"/>
      </p:ext>
    </p:extLst>
  </p:cSld>
  <p:clrMapOvr>
    <a:masterClrMapping/>
  </p:clrMapOvr>
  <p:transition/>
  <p:timing/>
</p:sld>
</file>

<file path=ppt/slides/slide2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087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39717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能勇敢發現自己盲點的人是有福的，耶穌便曾鼓勵大家要發現「自己眼中的大梁」，耶穌以大梁形容盲點，那是多麼可怕</a:t>
            </a:r>
            <a:r>
              <a:rPr lang="zh-TW" altLang="en-US" sz="3600" b="1" smtClean="0"/>
              <a:t>啊。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孩子們，耶穌在宣講天國福音時，雖然行了許多天主大能的奇蹟，醫治了許多病人，讓群眾看到祂確實是天主的兒子，但還是經常遭受到許多的質疑。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62880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459797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為什麼耶穌那時代的人會感覺好像生活在黑暗裡，看不到光明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在耶穌那時代為什麼會有很多人要跟隨耶穌？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這些質疑是來自當時社會握有權勢的經師和法利塞人，他們不相信耶穌是天主的兒子</a:t>
            </a:r>
            <a:r>
              <a:rPr lang="zh-TW" altLang="en-US" sz="3600" b="1" smtClean="0"/>
              <a:t>，耶穌</a:t>
            </a:r>
            <a:r>
              <a:rPr lang="zh-TW" altLang="en-US" sz="3600" b="1"/>
              <a:t>只不過是一個木匠的兒子罷了。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2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最讓這些人受不了的是，耶穌太有智慧了，耶穌宣講的福音非常能打動人心，也吸引很多群眾跟隨祂，反而不再跟隨這些經師。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2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他們實在不能接受</a:t>
            </a:r>
            <a:r>
              <a:rPr lang="zh-TW" altLang="en-US" sz="3600" b="1" smtClean="0">
                <a:latin typeface="新細明體"/>
                <a:ea typeface="新細明體"/>
              </a:rPr>
              <a:t>，所以好幾</a:t>
            </a:r>
            <a:r>
              <a:rPr lang="zh-TW" altLang="en-US" sz="3600" b="1">
                <a:latin typeface="新細明體"/>
                <a:ea typeface="新細明體"/>
              </a:rPr>
              <a:t>次故意設陷阱，找耶穌辯論，想從耶穌的話中抓把柄來控告祂，可惜都未能</a:t>
            </a:r>
            <a:r>
              <a:rPr lang="zh-TW" altLang="en-US" sz="3600" b="1" smtClean="0">
                <a:latin typeface="新細明體"/>
                <a:ea typeface="新細明體"/>
              </a:rPr>
              <a:t>得逞。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2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耶穌知道這些人的心胸太過狹窄，即使知道耶穌說的話很有道理</a:t>
            </a:r>
            <a:r>
              <a:rPr lang="zh-TW" altLang="en-US" sz="3600" b="1" smtClean="0">
                <a:latin typeface="新細明體"/>
                <a:ea typeface="新細明體"/>
              </a:rPr>
              <a:t>，但</a:t>
            </a:r>
            <a:r>
              <a:rPr lang="zh-TW" altLang="en-US" sz="3600" b="1">
                <a:latin typeface="新細明體"/>
                <a:ea typeface="新細明體"/>
              </a:rPr>
              <a:t>就是聽不進去，存心只想找耶穌的麻煩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2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耶穌還是愛他們，希望他們能看到自己的盲點</a:t>
            </a:r>
            <a:r>
              <a:rPr lang="zh-TW" altLang="en-US" sz="3600" b="1" smtClean="0">
                <a:latin typeface="新細明體"/>
                <a:ea typeface="新細明體"/>
              </a:rPr>
              <a:t>，打開心胸接受</a:t>
            </a:r>
            <a:r>
              <a:rPr lang="zh-TW" altLang="en-US" sz="3600" b="1">
                <a:latin typeface="新細明體"/>
                <a:ea typeface="新細明體"/>
              </a:rPr>
              <a:t>天主的愛，便特別對他們說「假善人哪，先從自己眼中取出大梁，看清楚了，再取出你兄弟眼中的木屑」。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2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2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</a:t>
            </a:r>
            <a:r>
              <a:rPr lang="zh-TW" altLang="en-US" sz="3600" b="1" smtClean="0">
                <a:latin typeface="新細明體"/>
                <a:ea typeface="新細明體"/>
              </a:rPr>
              <a:t>言雖然</a:t>
            </a:r>
            <a:r>
              <a:rPr lang="zh-TW" altLang="en-US" sz="3600" b="1">
                <a:latin typeface="新細明體"/>
                <a:ea typeface="新細明體"/>
              </a:rPr>
              <a:t>很短，耶穌卻說得很清楚，一針見血的指出問題所在，還直接告訴他們，這是「假好心」。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2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表面上看起來，好像是為對方好，要幫忙對方看到自己的盲點，事實上卻相反，只不過是要藉此挑對方的毛病。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2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與其刻意的挑別人的毛病，不如先清理自己的毛病，免得回過頭來，別人指出自己更多毛病時，豈不是既難堪又尷尬。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59823349"/>
      </p:ext>
    </p:extLst>
  </p:cSld>
  <p:clrMapOvr>
    <a:masterClrMapping/>
  </p:clrMapOvr>
  <p:transition/>
  <p:timing/>
</p:sld>
</file>

<file path=ppt/slides/slide2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耶穌要告訴我們，只看外不看內，是大家的通病，畢竟挑別人毛病，要比看到自己的毛病容易得多、也更為輕鬆，只是這麼一來，反而會讓自己越來越看不到自己的盲點。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2175563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有帶給那時代的人光明或希望嗎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耶穌跟那些願意跟隨祂的人說了什麼？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耶穌特別以「自己眼中的大梁」和「別人眼中的木屑」來做對比，更是要提醒我們，在挑別人毛病時，千萬不要小題大作。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15277620"/>
      </p:ext>
    </p:extLst>
  </p:cSld>
  <p:clrMapOvr>
    <a:masterClrMapping/>
  </p:clrMapOvr>
  <p:transition/>
  <p:timing/>
</p:sld>
</file>

<file path=ppt/slides/slide2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明明只是木屑，非得誇大的說成是大梁，而忘了自己的毛病，才是真正的大梁。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847083144"/>
      </p:ext>
    </p:extLst>
  </p:cSld>
  <p:clrMapOvr>
    <a:masterClrMapping/>
  </p:clrMapOvr>
  <p:transition/>
  <p:timing/>
</p:sld>
</file>

<file path=ppt/slides/slide2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耶穌說的這個對比，很清楚的告訴我們，當我們在挑別人毛病，和檢查自己毛病時，經常是使用兩種不同的尺度，總是待人以嚴、對己從寬。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67742942"/>
      </p:ext>
    </p:extLst>
  </p:cSld>
  <p:clrMapOvr>
    <a:masterClrMapping/>
  </p:clrMapOvr>
  <p:transition/>
  <p:timing/>
</p:sld>
</file>

<file path=ppt/slides/slide2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耶穌希望</a:t>
            </a:r>
            <a:r>
              <a:rPr lang="zh-TW" altLang="en-US" sz="3600" b="1">
                <a:latin typeface="新細明體"/>
                <a:ea typeface="新細明體"/>
              </a:rPr>
              <a:t>我們能真正看到自己的盲點，有毛病或是有缺點並不可恥，更不需要覺得不好意思，每個人都有是很正常的。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23685012"/>
      </p:ext>
    </p:extLst>
  </p:cSld>
  <p:clrMapOvr>
    <a:masterClrMapping/>
  </p:clrMapOvr>
  <p:transition/>
  <p:timing/>
</p:sld>
</file>

<file path=ppt/slides/slide2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千萬不要為了掩飾</a:t>
            </a:r>
            <a:r>
              <a:rPr lang="zh-TW" altLang="en-US" sz="3600" b="1" smtClean="0">
                <a:latin typeface="新細明體"/>
                <a:ea typeface="新細明體"/>
              </a:rPr>
              <a:t>，轉</a:t>
            </a:r>
            <a:r>
              <a:rPr lang="zh-TW" altLang="en-US" sz="3600" b="1">
                <a:latin typeface="新細明體"/>
                <a:ea typeface="新細明體"/>
              </a:rPr>
              <a:t>而去挑別人的毛病，還刻意將別人的木屑誇大成是大梁，這樣做不但於事無補，永遠看不到自己的盲點，還造成別人的不愉快。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225164"/>
      </p:ext>
    </p:extLst>
  </p:cSld>
  <p:clrMapOvr>
    <a:masterClrMapping/>
  </p:clrMapOvr>
  <p:transition/>
  <p:timing/>
</p:sld>
</file>

<file path=ppt/slides/slide2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法利塞人便是既不願看到自己眼中的大梁，又只顧著挑耶穌眼中的木屑，才始終看不清楚耶穌對他們的愛。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40638382"/>
      </p:ext>
    </p:extLst>
  </p:cSld>
  <p:clrMapOvr>
    <a:masterClrMapping/>
  </p:clrMapOvr>
  <p:transition/>
  <p:timing/>
</p:sld>
</file>

<file path=ppt/slides/slide2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耶穌一直以天主的愛對待他們，面對他們三番兩次的挑釁，總是循循善誘，希望有機會讓他們看到天主的</a:t>
            </a:r>
            <a:r>
              <a:rPr lang="zh-TW" altLang="en-US" sz="3600" b="1" smtClean="0">
                <a:latin typeface="新細明體"/>
                <a:ea typeface="新細明體"/>
              </a:rPr>
              <a:t>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33182162"/>
      </p:ext>
    </p:extLst>
  </p:cSld>
  <p:clrMapOvr>
    <a:masterClrMapping/>
  </p:clrMapOvr>
  <p:transition/>
  <p:timing/>
</p:sld>
</file>

<file path=ppt/slides/slide2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可惜的是，他們堅持不看眼中的大梁，當然也看不清楚擺在眼前的天主的愛與慈悲。</a:t>
            </a:r>
          </a:p>
        </p:txBody>
      </p:sp>
    </p:spTree>
    <p:extLst>
      <p:ext uri="{BB962C8B-B14F-4D97-AF65-F5344CB8AC3E}">
        <p14:creationId xmlns:p14="http://schemas.microsoft.com/office/powerpoint/2010/main" val="1076634456"/>
      </p:ext>
    </p:extLst>
  </p:cSld>
  <p:clrMapOvr>
    <a:masterClrMapping/>
  </p:clrMapOvr>
  <p:transition/>
  <p:timing/>
</p:sld>
</file>

<file path=ppt/slides/slide2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為什麼有權勢的經師和法利塞人都不願意承認耶穌是天主的兒子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為什麼有權勢的經師和法利塞人，非常受不了耶穌太有智慧？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為什麼經師和法利塞人三番兩次要抓把柄陷害祂，耶穌還是愛他們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為什麼耶穌要對大家說「假善人哪，先從自己眼中取出大梁再取出兄弟眼中的木屑」？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5.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耶穌會期望那願意跟隨祂的人要作「世上的光、地上的鹽」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期望那願意跟隨祂的人要作「世上的光、地上的鹽」，這是容易的嗎？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說</a:t>
            </a:r>
            <a:r>
              <a:rPr lang="zh-TW" altLang="en-US" sz="3600" b="1" smtClean="0">
                <a:latin typeface="新細明體"/>
                <a:ea typeface="新細明體"/>
              </a:rPr>
              <a:t>，</a:t>
            </a:r>
            <a:r>
              <a:rPr lang="zh-TW" altLang="en-US" sz="3600" b="1">
                <a:latin typeface="新細明體"/>
                <a:ea typeface="新細明體"/>
              </a:rPr>
              <a:t>表面上在幫對方指出盲點的做法其實是「假好心」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為什麼耶穌要告訴我們「只看別人毛病卻不看自己毛病」，這是很多人的通病？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2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34076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耶穌以「自己眼中大梁」和「別人眼中木屑」做對比，是要告訴我們什麼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為什麼我們在挑毛病時，常用兩種不同的尺度「待人以嚴、對己從寬」？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2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我們</a:t>
            </a:r>
            <a:r>
              <a:rPr lang="zh-TW" altLang="en-US" sz="3600" b="1">
                <a:latin typeface="新細明體"/>
                <a:ea typeface="新細明體"/>
              </a:rPr>
              <a:t>在挑毛病時常用兩種不同的尺度，這是有意的還是無意的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能</a:t>
            </a:r>
            <a:r>
              <a:rPr lang="zh-TW" altLang="en-US" sz="3600" b="1">
                <a:latin typeface="新細明體"/>
                <a:ea typeface="新細明體"/>
              </a:rPr>
              <a:t>看到自己盲點和毛病的人，是很可恥的還是很勇敢的？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2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為什麼耶穌要特別提醒我們「取出自己眼中的大梁才看得清楚」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為什麼耶穌多次循循善誘引導法利塞人，他們還是看不清楚天主的愛？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2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j-ea"/>
                <a:ea typeface="+mj-ea"/>
              </a:rPr>
              <a:t>請搭配教學光碟</a:t>
            </a:r>
            <a:r>
              <a:rPr lang="en-US" altLang="zh-TW" sz="3600" b="1">
                <a:latin typeface="+mj-ea"/>
                <a:ea typeface="+mj-ea"/>
              </a:rPr>
              <a:t>【4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-7】</a:t>
            </a:r>
            <a:r>
              <a:rPr lang="zh-TW" altLang="en-US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2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你們要先取出自己眼中大梁，再取出你兄弟眼中的木屑。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7,5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亨利的故事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19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孩子們，亨利經過老師的開導，終於學會看到自己的盲點，也懂得請耶穌幫忙，又開心的和大家玩在一起了。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生活中，我們可以做些什麼，來幫助自己打開心胸，看清自己的盲點？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2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n-ea"/>
              </a:rPr>
              <a:t>請搭配教學光碟</a:t>
            </a:r>
            <a:r>
              <a:rPr lang="en-US" altLang="zh-TW" sz="3600" b="1">
                <a:latin typeface="+mn-ea"/>
              </a:rPr>
              <a:t>【4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>
                <a:latin typeface="+mn-ea"/>
              </a:rPr>
              <a:t>-7】</a:t>
            </a:r>
            <a:r>
              <a:rPr lang="zh-TW" altLang="en-US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親愛的天主，祢藉著祢的聖子耶穌，為世人帶來了光明與希望，帶領我們走出黑暗，求祢在今天的課程裡，幫助我們學習作世上的光和地上的鹽，將祢的愛分享給更多的人。以上所求是奉主耶穌的名。阿們。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耶穌為什麼要提醒我們點了燈，有了「光」，「光」要放桌上而不是桌底下，這是什麼意思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如果你願意跟隨耶穌，你願意作「世上的光、地上的鹽」嗎？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85293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孩子們，耶穌今天告訴我們，不需要害怕面對自己的盲點，天主的愛會幫助我們，打開心胸去接受它。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在生活中，當我們越是勇敢面對它時，我們便越有力量克服它，耶穌也會陪伴我們，早日走出自己的盲點。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3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26876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099757"/>
            <a:ext cx="7740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親愛的主耶穌，謝謝祢教導我們「取出眼中的大梁必能看清自己</a:t>
            </a:r>
            <a:r>
              <a:rPr lang="zh-TW" altLang="en-US" sz="3600" b="1" smtClean="0"/>
              <a:t>」，</a:t>
            </a:r>
            <a:r>
              <a:rPr lang="zh-TW" altLang="en-US" sz="3600" b="1"/>
              <a:t>求祢幫助我們在生活中，能勇敢的打開心胸，面對自己的盲點，接受天主的愛，讓我們更加愛祢。以上所求是因祢的名，阿們。</a:t>
            </a:r>
            <a:endParaRPr lang="en-US" altLang="zh-TW" sz="3600" b="1"/>
          </a:p>
          <a:p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180423066"/>
      </p:ext>
    </p:extLst>
  </p:cSld>
  <p:clrMapOvr>
    <a:masterClrMapping/>
  </p:clrMapOvr>
  <p:transition/>
  <p:timing/>
</p:sld>
</file>

<file path=ppt/slides/slide3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84684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慎防外披羊毛</a:t>
            </a:r>
            <a:endParaRPr lang="en-US" altLang="zh-TW" sz="6000" b="1">
              <a:ea typeface="Microsoft JhengHei Light" panose="020b0304030504040204"/>
            </a:endParaRPr>
          </a:p>
          <a:p>
            <a:r>
              <a:rPr lang="zh-TW" altLang="en-US" sz="6000" b="1">
                <a:ea typeface="Microsoft JhengHei Light" panose="020b0304030504040204"/>
              </a:rPr>
              <a:t>卻凶殘如豺狼的假先知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683568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-8</a:t>
            </a: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本教材受限於版權要求，無法為老師複製網路上任何圖片直接載入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愛的主耶穌，謝謝祢不斷的在生活中引領我們，一天比一天的更加認識祢，求祢幫助我們今天認真學習，再次從祢的教導中，更加體會到祢對我們的愛。以上所求是因祢的名，阿們。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7,15</a:t>
            </a:r>
            <a:r>
              <a:rPr lang="zh-TW" altLang="en-US" sz="3600" b="1"/>
              <a:t>～</a:t>
            </a:r>
            <a:r>
              <a:rPr lang="en-US" altLang="zh-TW" sz="3600" b="1"/>
              <a:t>18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孩子們，你們和同學來往時，曾遇過約定好的事卻又變卦的嗎？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原本以為是這樣的，結果卻不是這樣呢？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你比較希望做「世上的光」還是「地上的鹽」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作</a:t>
            </a:r>
            <a:r>
              <a:rPr lang="zh-TW" altLang="en-US" sz="3600" b="1">
                <a:latin typeface="新細明體"/>
                <a:ea typeface="新細明體"/>
              </a:rPr>
              <a:t>「世上的光、地上的鹽」，哪一樣是比較容易的？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34607" y="2828835"/>
            <a:ext cx="7074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遇到像這樣的情況，你們會覺得很懊惱嗎？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3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為什麼有的人會是表裡不一致呢？若有人表裡不如一，那要叫別人怎麼相信他呢？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3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01350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小活動──表裡不一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80081984"/>
      </p:ext>
    </p:extLst>
  </p:cSld>
  <p:clrMapOvr>
    <a:masterClrMapping/>
  </p:clrMapOvr>
  <p:transition/>
  <p:timing/>
</p:sld>
</file>

<file path=ppt/slides/slide3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087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39717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表裡不一的人真的不會讓人相信，耶穌也曾特別提醒過我們，千萬不要表裡不一，如同當時猶太人的假先知一樣。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今天我們要來看看耶穌是怎麼說的。</a:t>
            </a:r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孩子們，耶穌在宣講天國福音時，由於耶穌說的話充滿智慧，連法利塞人和經師都辨不過祂，很多人都認為祂是先知。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在猶太人的傳統中，先知是天主的代言人，群眾都要聽從先知的話，但耶穌卻發現，當時許多也自稱為先知的經師，他們所說的話，卻不符合耶穌宣講的天主的愛與慈悲。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經師的工作，是教導群眾遵守律法，耶穌卻發現，他們的教導只是表面上遵守律法，而忽略了律法的精神。</a:t>
            </a: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3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最明顯的例子是，耶穌好幾次在安息日治病時，經師們看到耶穌的作為，都質疑祂為何不遵守律法上有關安息日的規定。</a:t>
            </a: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3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耶穌當然很清楚有這些規定，祂也不是故意不遵守，而是要讓他們明白，不要以遵守律法為藉口，來推託自己關懷近人的本分。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3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為了不要讓他們繼續誤導群眾，有一次，耶穌便特別對群眾說：「你們要謹慎提防你們身邊的假先知，他們在你們面前，好像那外披羊毛，內裡卻是凶殘的豺狼。」</a:t>
            </a: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耶穌為什麼要提醒我們「鹽」千萬不要失了味，這是什麼意思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有做了什麼，讓那時代的人感受到不一樣的味道？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3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這段聖言雖然很短，耶穌卻說得很清楚，希望群眾要睜大眼，看清楚在自己身旁的假先知。</a:t>
            </a: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3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表面上他們是打著梅瑟律法的旗子，要大家遵守律法的規定，而骨子裡卻完全違反了天主的愛與慈悲。</a:t>
            </a: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3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耶穌還特別以「身披羊毛的凶殘豺狼」，形容這些假先知，提醒群眾千萬不要聽從他們，免得如同弱小的羊兒，命喪可怕的豺狼之手。</a:t>
            </a: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3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耶穌說得這麼重，除了是嚴厲的提醒群眾，勿入假先知的圈套之外，也是鄭重的警惕那自認為是先知的經師們，期盼他們願意迷途知返。</a:t>
            </a: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3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當時的社會，教育並不普及，大部分的人都沒受過教育，也不識字，更看不懂經書上律法的記載，幾乎是靠經師們的解釋，才能對律法的內容略知一二。</a:t>
            </a: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3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經師們對律法的解釋一旦有了偏差，等於是誤人子弟，誤導群眾。</a:t>
            </a:r>
          </a:p>
        </p:txBody>
      </p:sp>
    </p:spTree>
    <p:extLst>
      <p:ext uri="{BB962C8B-B14F-4D97-AF65-F5344CB8AC3E}">
        <p14:creationId xmlns:p14="http://schemas.microsoft.com/office/powerpoint/2010/main" val="993425391"/>
      </p:ext>
    </p:extLst>
  </p:cSld>
  <p:clrMapOvr>
    <a:masterClrMapping/>
  </p:clrMapOvr>
  <p:transition/>
  <p:timing/>
</p:sld>
</file>

<file path=ppt/slides/slide3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尤其是，經師們已經一再的強調，要按照律法的規定敬愛天主，偏偏又在行動上不一致，在安息日看到耶穌以行動關懷病人時，還多次的提出質疑，試圖阻止耶穌。</a:t>
            </a:r>
          </a:p>
        </p:txBody>
      </p:sp>
    </p:spTree>
    <p:extLst>
      <p:ext uri="{BB962C8B-B14F-4D97-AF65-F5344CB8AC3E}">
        <p14:creationId xmlns:p14="http://schemas.microsoft.com/office/powerpoint/2010/main" val="2619300941"/>
      </p:ext>
    </p:extLst>
  </p:cSld>
  <p:clrMapOvr>
    <a:masterClrMapping/>
  </p:clrMapOvr>
  <p:transition/>
  <p:timing/>
</p:sld>
</file>

<file path=ppt/slides/slide3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這樣的做法，更會誤導群眾，以為敬愛天主只是在聖殿裡，做做樣子給天主看就好了，不需要在生活中，以實際的行動關懷近人。</a:t>
            </a:r>
          </a:p>
        </p:txBody>
      </p:sp>
    </p:spTree>
    <p:extLst>
      <p:ext uri="{BB962C8B-B14F-4D97-AF65-F5344CB8AC3E}">
        <p14:creationId xmlns:p14="http://schemas.microsoft.com/office/powerpoint/2010/main" val="3923664440"/>
      </p:ext>
    </p:extLst>
  </p:cSld>
  <p:clrMapOvr>
    <a:masterClrMapping/>
  </p:clrMapOvr>
  <p:transition/>
  <p:timing/>
</p:sld>
</file>

<file path=ppt/slides/slide3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耶穌還特別以「好樹結好果子、壞樹結壞果子」為例，很明確的告訴大家，願意敬愛天主的人，在生活中自然會願意關懷有需要的近人，如同好樹結好果子一樣。</a:t>
            </a:r>
          </a:p>
        </p:txBody>
      </p:sp>
    </p:spTree>
    <p:extLst>
      <p:ext uri="{BB962C8B-B14F-4D97-AF65-F5344CB8AC3E}">
        <p14:creationId xmlns:p14="http://schemas.microsoft.com/office/powerpoint/2010/main" val="880347146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-1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耶穌當然知道，即使祂已經講得這麼清楚，假先知也未必會願意承認他們的錯誤，或是改正他們的做法，群眾還是有可能會繼續受他們的誤導。</a:t>
            </a:r>
          </a:p>
        </p:txBody>
      </p:sp>
    </p:spTree>
    <p:extLst>
      <p:ext uri="{BB962C8B-B14F-4D97-AF65-F5344CB8AC3E}">
        <p14:creationId xmlns:p14="http://schemas.microsoft.com/office/powerpoint/2010/main" val="693372364"/>
      </p:ext>
    </p:extLst>
  </p:cSld>
  <p:clrMapOvr>
    <a:masterClrMapping/>
  </p:clrMapOvr>
  <p:transition/>
  <p:timing/>
</p:sld>
</file>

<file path=ppt/slides/slide3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為避免這樣的情況，耶穌才以這麼簡單的例子，教導群眾「以果實分辨誰是假先知」，幫助他們不要表裡不一，能成為「好樹結好果子」。</a:t>
            </a:r>
          </a:p>
        </p:txBody>
      </p:sp>
    </p:spTree>
    <p:extLst>
      <p:ext uri="{BB962C8B-B14F-4D97-AF65-F5344CB8AC3E}">
        <p14:creationId xmlns:p14="http://schemas.microsoft.com/office/powerpoint/2010/main" val="1095064440"/>
      </p:ext>
    </p:extLst>
  </p:cSld>
  <p:clrMapOvr>
    <a:masterClrMapping/>
  </p:clrMapOvr>
  <p:transition/>
  <p:timing/>
</p:sld>
</file>

<file path=ppt/slides/slide3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耶穌宣講天國福音時，為什麼當時的人都會認為耶穌是先知？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在猶太人的傳統中，為什麼群眾都要聽從先知的話？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為什麼耶穌要對群眾說「要提防假先知，他們如外披羊毛的凶殘豺狼」？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為什麼耶穌會以「身披羊毛的凶殘豺狼」形容當時的假先知？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耶穌以「身披羊毛的凶殘豺狼」形容假先知，是在責罵他們還是開導他們？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為什麼耶穌要嚴厲的提醒群眾勿入假先知的圈套？</a:t>
            </a: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為什麼假先知會強調要按照律法敬愛天主，生活中卻看不到具體的愛人行動？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為什麼耶穌非常不能認同假先知表裡不一的做法？</a:t>
            </a: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耶穌以「好樹結好果子、壞樹結壞果子」為例，是要告訴群眾什麼？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為什麼耶穌不能認同假先知表裡不一，還是期望他們願意悔改？</a:t>
            </a: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43841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耶穌教導群眾「以果實來分辨誰是假先知」，這個例子對群眾有幫助嗎？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耶穌希望我們都能成為「好樹結好果子」，你覺得怎麼樣才算是結好果子呢？</a:t>
            </a: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j-ea"/>
                <a:ea typeface="+mj-ea"/>
              </a:rPr>
              <a:t>請搭配教學光碟</a:t>
            </a:r>
            <a:r>
              <a:rPr lang="en-US" altLang="zh-TW" sz="3600" b="1">
                <a:latin typeface="+mj-ea"/>
                <a:ea typeface="+mj-ea"/>
              </a:rPr>
              <a:t>【4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-8】</a:t>
            </a:r>
            <a:r>
              <a:rPr lang="zh-TW" altLang="en-US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好樹都結好果子，壞樹都結壞果子。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7,17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「你們的光當在人前照耀，好使他們看見你們的善行，光榮你們在天之父。」（瑪</a:t>
            </a:r>
            <a:r>
              <a:rPr lang="en-US" altLang="zh-TW" sz="3600" b="1"/>
              <a:t>5,16</a:t>
            </a:r>
            <a:r>
              <a:rPr lang="zh-TW" altLang="en-US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露西的故事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306896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孩子們，露西本來以為，只有在聖堂裡讀經和唱聖歌，才是耶穌喜歡的好果實。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聽了神父的話，終於明白，不管做什麼，只要是為了愛耶穌，任何的一個小小的行動都算是「好樹結好果子」。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3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請想一想：</a:t>
            </a:r>
            <a:endParaRPr lang="en-US" altLang="zh-TW" sz="3600" b="1"/>
          </a:p>
          <a:p>
            <a:r>
              <a:rPr lang="zh-TW" altLang="en-US" sz="3600" b="1"/>
              <a:t>在生活中，我們可以做些什麼，幫助自己多為耶穌結出好果實？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55154999"/>
      </p:ext>
    </p:extLst>
  </p:cSld>
  <p:clrMapOvr>
    <a:masterClrMapping/>
  </p:clrMapOvr>
  <p:transition/>
  <p:timing/>
</p:sld>
</file>

<file path=ppt/slides/slide3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n-ea"/>
              </a:rPr>
              <a:t>請搭配教學光碟</a:t>
            </a:r>
            <a:r>
              <a:rPr lang="en-US" altLang="zh-TW" sz="3600" b="1">
                <a:latin typeface="+mn-ea"/>
              </a:rPr>
              <a:t>【4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>
                <a:latin typeface="+mn-ea"/>
              </a:rPr>
              <a:t>-8】</a:t>
            </a:r>
            <a:r>
              <a:rPr lang="zh-TW" altLang="en-US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819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孩子們，耶穌今天提醒我們，千萬不要像假先知一樣表裡不一，而是要在生活中成為「好樹結好果子」。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耶穌也一直在我們身旁，陪伴我們、支持我們多結好果子，我們要記得常常聽祂的話，將祂的話放在心中，以實際的行動結出果實。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3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1844824"/>
            <a:ext cx="7740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一直陪伴我們「好樹結好果子」，但願我們所結的一些好果子，都能光榮祢的名，求祢幫助我們，繼續以小小的行動，一點一滴的，在生活中為身旁的近人，多結出好果子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56692" y="2864596"/>
            <a:ext cx="7830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承行父意方能進天國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755576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-9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89602" y="3068960"/>
            <a:ext cx="7164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我們來</a:t>
            </a:r>
            <a:r>
              <a:rPr lang="zh-TW" altLang="en-US" sz="3600" b="1">
                <a:latin typeface="新細明體"/>
                <a:ea typeface="新細明體"/>
              </a:rPr>
              <a:t>聽聽其他的人是</a:t>
            </a:r>
            <a:r>
              <a:rPr lang="zh-TW" altLang="en-US" sz="3600" b="1" smtClean="0">
                <a:latin typeface="新細明體"/>
                <a:ea typeface="新細明體"/>
              </a:rPr>
              <a:t>怎麼在生活中，努力成為</a:t>
            </a:r>
            <a:r>
              <a:rPr lang="zh-TW" altLang="en-US" sz="3600" b="1">
                <a:latin typeface="新細明體"/>
                <a:ea typeface="新細明體"/>
              </a:rPr>
              <a:t>「世上的光、地上的鹽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親愛的主耶穌，謝謝祢在每天的生活中，帶領我們一天比一天的認識祢，求祢幫助我們也能從今天的課程，更加體會到祢對我們的愛，鼓勵我們緊緊的跟隨祢。以上所求是因祢的名，阿們。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7,21</a:t>
            </a:r>
            <a:r>
              <a:rPr lang="zh-TW" altLang="en-US" sz="3600" b="1"/>
              <a:t>～</a:t>
            </a:r>
            <a:r>
              <a:rPr lang="en-US" altLang="zh-TW" sz="3600" b="1"/>
              <a:t>23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孩子們，你們覺得自己的口才好不好？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羨慕有的人口齒伶俐又口若懸河嗎？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3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34607" y="2828835"/>
            <a:ext cx="7074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你們會希望自己也能有這麼好的口才嗎？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3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有些人還可以憑著自己的好口才，到處和人做朋友、攀交情，你們會覺得和人交往需要有好的口才嗎？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3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01350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小活動──攀關係、套交情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80081984"/>
      </p:ext>
    </p:extLst>
  </p:cSld>
  <p:clrMapOvr>
    <a:masterClrMapping/>
  </p:clrMapOvr>
  <p:transition/>
  <p:timing/>
</p:sld>
</file>

<file path=ppt/slides/slide3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087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39717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耶穌有一次曾對群眾說，別以為口裡大聲喊我為主，自認為與耶穌有好交情，卻不實行父的旨意，那是進不了父的國度</a:t>
            </a:r>
            <a:r>
              <a:rPr lang="zh-TW" altLang="en-US" sz="3600" b="1" smtClean="0"/>
              <a:t>的。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孩子們，耶穌在宣講天國福音時，除了四處宣講天主的愛與慈悲，也以具體的行動，為許多有病痛的人，解除他們的痛苦，讓他們親自體會到天父的仁慈。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但是</a:t>
            </a:r>
            <a:r>
              <a:rPr lang="zh-TW" altLang="en-US" sz="3600" b="1"/>
              <a:t>當時的</a:t>
            </a:r>
            <a:r>
              <a:rPr lang="zh-TW" altLang="en-US" sz="3600" b="1" smtClean="0"/>
              <a:t>人還是</a:t>
            </a:r>
            <a:r>
              <a:rPr lang="zh-TW" altLang="en-US" sz="3600" b="1"/>
              <a:t>照著舊有的習慣，只注重外表，喜歡以說的方式來敬愛天主，而不是以具體的行動實踐。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19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孩子們，聽了這麼多不同人的經驗，我們會發現耶穌期望我們作「世上的光、地上的鹽」，並不是一件很困難的事。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耶穌便特別指出「你們祈禱時，不要如同假善人一樣，喜歡在會堂及十字街頭站著祈禱，只為了做給別人看」，「祈禱時，要進入自己的房間，關上門，向天父祈禱，父在暗中看見必要報答你」。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3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還提醒「祈禱時，不要嘮嘮叨叨的，以為只要多說幾次，便可獲得父的垂允」，耶穌已經很明確的告訴大家，祈禱是要付出行動</a:t>
            </a:r>
            <a:r>
              <a:rPr lang="zh-TW" altLang="en-US" sz="3600" b="1" smtClean="0">
                <a:latin typeface="新細明體"/>
                <a:ea typeface="新細明體"/>
              </a:rPr>
              <a:t>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3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當然，耶穌也不希望大家只是為了做給別人看才付出行動</a:t>
            </a:r>
            <a:r>
              <a:rPr lang="zh-TW" altLang="en-US" sz="3600" b="1" smtClean="0">
                <a:latin typeface="新細明體"/>
                <a:ea typeface="新細明體"/>
              </a:rPr>
              <a:t>，耶穌期望</a:t>
            </a:r>
            <a:r>
              <a:rPr lang="zh-TW" altLang="en-US" sz="3600" b="1">
                <a:latin typeface="新細明體"/>
                <a:ea typeface="新細明體"/>
              </a:rPr>
              <a:t>大家能確實明白，一切行動是要出於真心真意，為了愛天主而做。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43092913"/>
      </p:ext>
    </p:extLst>
  </p:cSld>
  <p:clrMapOvr>
    <a:masterClrMapping/>
  </p:clrMapOvr>
  <p:transition/>
  <p:timing/>
</p:sld>
</file>

<file path=ppt/slides/slide3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3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耶穌說得非常清楚，不要自以為很愛天主，口口聲聲的大喊「主啊！主啊！」，便表示自己真的愛</a:t>
            </a:r>
            <a:r>
              <a:rPr lang="zh-TW" altLang="en-US" sz="3600" b="1" smtClean="0">
                <a:latin typeface="新細明體"/>
                <a:ea typeface="新細明體"/>
              </a:rPr>
              <a:t>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3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只靠嘴巴說是沒有用的，重要的是以行動承行父的旨意，天父希望我們都像耶穌一樣關愛近人，我們當做的也只有一件，便是以行動關愛近人。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3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父的旨意既明確又簡單，天父沒有要求我們像耶穌一樣行奇蹟治病，天父只期望我們像耶穌，以具體的行動，關懷身旁有需要的人。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3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任何一位有需要的人，即使是陌生人，或是自己不是那麼喜歡的人，只要有需要，我們便可付出關懷。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3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天</a:t>
            </a:r>
            <a:r>
              <a:rPr lang="zh-TW" altLang="en-US" sz="3600" b="1">
                <a:latin typeface="新細明體"/>
                <a:ea typeface="新細明體"/>
              </a:rPr>
              <a:t>父只期望我們一切是為了愛而做，即使是接待那最弱小的、最被忽視的、最被排擠的，在天父眼裡都是最珍貴的。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3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耶穌還特別提醒大家，千萬不要以自己的想法為父的旨意，祂特別指出「許多人會以耶穌之名說預言、驅魔、行奇蹟」，若所做的一切，並非承行父的旨意，那也是白做，只是為博得自己個人的掌聲與名望。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在生活中，我們隨時隨地都可以做，任何的一件小事情，只要我們多用一點心思，就可以發揮「光」與「鹽」的作用。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3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耶穌要</a:t>
            </a:r>
            <a:r>
              <a:rPr lang="zh-TW" altLang="en-US" sz="3600" b="1">
                <a:latin typeface="新細明體"/>
                <a:ea typeface="新細明體"/>
              </a:rPr>
              <a:t>告訴大家，萬萬不可假冒天父之名</a:t>
            </a:r>
            <a:r>
              <a:rPr lang="zh-TW" altLang="en-US" sz="3600" b="1" smtClean="0">
                <a:latin typeface="新細明體"/>
                <a:ea typeface="新細明體"/>
              </a:rPr>
              <a:t>行善。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3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祂希望</a:t>
            </a:r>
            <a:r>
              <a:rPr lang="zh-TW" altLang="en-US" sz="3600" b="1">
                <a:latin typeface="新細明體"/>
                <a:ea typeface="新細明體"/>
              </a:rPr>
              <a:t>大家</a:t>
            </a:r>
            <a:r>
              <a:rPr lang="zh-TW" altLang="en-US" sz="3600" b="1" smtClean="0">
                <a:latin typeface="新細明體"/>
                <a:ea typeface="新細明體"/>
              </a:rPr>
              <a:t>不要停留</a:t>
            </a:r>
            <a:r>
              <a:rPr lang="zh-TW" altLang="en-US" sz="3600" b="1">
                <a:latin typeface="新細明體"/>
                <a:ea typeface="新細明體"/>
              </a:rPr>
              <a:t>在過去的想法，總是看重外表的好名聲，卻沒看到真正的愛是像耶穌一樣，在生活中一點一滴的，以行動關懷有需要的弱小者。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93425391"/>
      </p:ext>
    </p:extLst>
  </p:cSld>
  <p:clrMapOvr>
    <a:masterClrMapping/>
  </p:clrMapOvr>
  <p:transition/>
  <p:timing/>
</p:sld>
</file>

<file path=ppt/slides/slide3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耶穌為什麼常以具體行動，為有病痛的人解除他們的痛苦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為什麼當時的人總是注重外表，喜歡以說的方式來敬愛天主？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為什麼耶穌要對群眾說「祈禱時不要站在會堂或十字街頭祈禱」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為什麼耶穌要對群眾說「祈禱時不要嘮嘮叨叨的說個不停」？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3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為什麼耶穌要對群眾說「行善時不要叫左手知道自己右手所做的」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為什麼耶穌要對群眾說「不是向我說</a:t>
            </a:r>
            <a:r>
              <a:rPr lang="en-US" altLang="zh-TW" sz="3600" b="1">
                <a:latin typeface="新細明體"/>
                <a:ea typeface="新細明體"/>
              </a:rPr>
              <a:t>『</a:t>
            </a:r>
            <a:r>
              <a:rPr lang="zh-TW" altLang="en-US" sz="3600" b="1">
                <a:latin typeface="新細明體"/>
                <a:ea typeface="新細明體"/>
              </a:rPr>
              <a:t>主啊！主啊！</a:t>
            </a:r>
            <a:r>
              <a:rPr lang="en-US" altLang="zh-TW" sz="3600" b="1">
                <a:latin typeface="新細明體"/>
                <a:ea typeface="新細明體"/>
              </a:rPr>
              <a:t>』</a:t>
            </a:r>
            <a:r>
              <a:rPr lang="zh-TW" altLang="en-US" sz="3600" b="1">
                <a:latin typeface="新細明體"/>
                <a:ea typeface="新細明體"/>
              </a:rPr>
              <a:t>的人便能進父的國」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3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為什麼耶穌那時的人以為多說些好聽的話討天主歡心，便可忽視在生活中實踐愛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為什麼耶穌要提醒大家以行動承行父的旨意是這麼重要？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3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耶穌要告訴大家的「以行動承行父的旨意」，指的是什麼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說的「以行動承行父的旨意」，是很困難的還是很容易做到？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3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為什麼耶穌要特別提醒大家「不要以自己的想法為父的旨意」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為什麼耶穌要對那以自己想法為天父旨意的人說「我從來不認識你們」？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3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j-ea"/>
                <a:ea typeface="+mj-ea"/>
              </a:rPr>
              <a:t>請搭配教學光碟</a:t>
            </a:r>
            <a:r>
              <a:rPr lang="en-US" altLang="zh-TW" sz="3600" b="1">
                <a:latin typeface="+mj-ea"/>
                <a:ea typeface="+mj-ea"/>
              </a:rPr>
              <a:t>【4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-9】</a:t>
            </a:r>
            <a:r>
              <a:rPr lang="zh-TW" altLang="en-US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3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凡是那承行我在天之父旨意的人，必能進父的國。</a:t>
            </a:r>
            <a:r>
              <a:rPr lang="en-US" altLang="zh-TW" sz="3600" b="1"/>
              <a:t>』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r>
              <a:rPr lang="zh-TW" altLang="en-US" sz="3600" b="1" smtClean="0"/>
              <a:t>（</a:t>
            </a:r>
            <a:r>
              <a:rPr lang="zh-TW" altLang="en-US" sz="3600" b="1"/>
              <a:t>瑪</a:t>
            </a:r>
            <a:r>
              <a:rPr lang="en-US" altLang="zh-TW" sz="3600" b="1"/>
              <a:t>7,21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生活中，我可以做哪些行動來發揮「光」與「鹽」的作用？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3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若望的故事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56490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孩子們，若望凡事感謝上主，也常在生活中，盡一點力量為有需要的人做一點事，天父特別給他賞報，獲得意外的獎賞。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生活中，我們可以做些什麼，來幫助自己常以行動承行父的旨意？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3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n-ea"/>
              </a:rPr>
              <a:t>請搭配教學光碟</a:t>
            </a:r>
            <a:r>
              <a:rPr lang="en-US" altLang="zh-TW" sz="3600" b="1">
                <a:latin typeface="+mn-ea"/>
              </a:rPr>
              <a:t>【4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>
                <a:latin typeface="+mn-ea"/>
              </a:rPr>
              <a:t>-9】</a:t>
            </a:r>
            <a:r>
              <a:rPr lang="zh-TW" altLang="en-US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306896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小朋友，耶穌希望我們都能「以行動承行父的旨意」，這不是一件困難的事。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只要我們願意，在每天的生活中，都可以像耶穌一樣，一點一滴的，以具體的行動，關懷我們身旁有需要的弱小者。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3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564904"/>
            <a:ext cx="77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親愛的主耶穌，謝謝祢教導我們「要以行動承行父的旨意」，求祢幫助我們，能常在生活中，以具體的行動，來實踐父的旨意。以上所求是因祢的名，阿們。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3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7732" y="2891845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對人慷慨</a:t>
            </a:r>
            <a:r>
              <a:rPr lang="zh-TW" altLang="en-US" sz="6000" b="1" smtClean="0">
                <a:ea typeface="Microsoft JhengHei Light" panose="020b0304030504040204"/>
              </a:rPr>
              <a:t>分享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主</a:t>
            </a:r>
            <a:r>
              <a:rPr lang="zh-TW" altLang="en-US" sz="6000" b="1">
                <a:ea typeface="Microsoft JhengHei Light" panose="020b0304030504040204"/>
              </a:rPr>
              <a:t>必多給</a:t>
            </a:r>
            <a:endParaRPr lang="zh-TW" altLang="en-US" sz="6000" b="1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296616" y="2060848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-10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3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7687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親愛的主耶穌，謝謝祢為我們帶來了天父的愛與慈悲，陪伴我們每天的生活，給我們力量與希望，求祢幫助我們藉由今天的課程，也能學習到父的愛與慈悲。以上所求是因祢的名，阿們。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4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>
                <a:latin typeface="+mj-ea"/>
              </a:rPr>
              <a:t>-1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3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路加福音</a:t>
            </a:r>
            <a:r>
              <a:rPr lang="en-US" altLang="zh-TW" sz="3600" b="1"/>
              <a:t>6,36</a:t>
            </a:r>
            <a:r>
              <a:rPr lang="zh-TW" altLang="en-US" sz="3600" b="1"/>
              <a:t>～</a:t>
            </a:r>
            <a:r>
              <a:rPr lang="en-US" altLang="zh-TW" sz="3600" b="1"/>
              <a:t>38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孩子們，你們在學校上學，曾經忘記帶東西嗎？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你們跟同學借時，同學會慷慨的借你嗎？同樣的，當同學跟你借東西時，你們會慷慨的借給同學嗎？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3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01350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小活動──慷慨與慈悲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80081984"/>
      </p:ext>
    </p:extLst>
  </p:cSld>
  <p:clrMapOvr>
    <a:masterClrMapping/>
  </p:clrMapOvr>
  <p:transition/>
  <p:timing/>
</p:sld>
</file>

<file path=ppt/slides/slide3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耶穌也曾經說過，對待自己的近人要慷慨，如同天父對我們慷慨一樣，天父是這麼愛我們，慷慨的將聖子耶穌給了</a:t>
            </a:r>
            <a:r>
              <a:rPr lang="zh-TW" altLang="en-US" sz="3600" b="1" smtClean="0"/>
              <a:t>我們。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我們要來聽聽耶穌是怎麼說的。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孩子們，耶穌在宣講天國福音時，雖然一再的強調天父的愛與慈悲，可是猶太人已經幾千年遵守了梅瑟的律法，實在很讓他們馬上接受耶穌所說的話。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3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他們還是很容易以律法來論斷一個人的作為，猶太律法的精神是「以眼還眼、以牙還牙」，只要任何人犯了錯，都必須付出代價做為補償。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3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有一次，有位婦人犯守貞時被逮個正著，經師和法利塞人便故意將婦人帶到耶穌面前，想藉機試探耶穌，看看耶穌會怎麼做，是遵守律法判婦人死刑，還是以父的慈悲寬恕她。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3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耶穌什麼也沒說，只問了在場的每一位：「你們中間誰沒犯過錯的，便可拿起石頭丟她吧？」大家聽了，沒有人敢拿石頭丟那婦人</a:t>
            </a:r>
            <a:r>
              <a:rPr lang="zh-TW" altLang="en-US" sz="3600" b="1" smtClean="0">
                <a:latin typeface="新細明體"/>
                <a:ea typeface="新細明體"/>
              </a:rPr>
              <a:t>，一</a:t>
            </a:r>
            <a:r>
              <a:rPr lang="zh-TW" altLang="en-US" sz="3600" b="1">
                <a:latin typeface="新細明體"/>
                <a:ea typeface="新細明體"/>
              </a:rPr>
              <a:t>個個</a:t>
            </a:r>
            <a:r>
              <a:rPr lang="zh-TW" altLang="en-US" sz="3600" b="1" smtClean="0">
                <a:latin typeface="新細明體"/>
                <a:ea typeface="新細明體"/>
              </a:rPr>
              <a:t>離去</a:t>
            </a:r>
            <a:r>
              <a:rPr lang="zh-TW" altLang="en-US" sz="3600" b="1">
                <a:latin typeface="新細明體"/>
                <a:ea typeface="新細明體"/>
              </a:rPr>
              <a:t>了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r>
              <a:rPr lang="zh-TW" altLang="en-US" sz="3600" b="1">
                <a:latin typeface="新細明體"/>
                <a:ea typeface="新細明體"/>
              </a:rPr>
              <a:t>耶穌便對婦人說</a:t>
            </a:r>
            <a:r>
              <a:rPr lang="zh-TW" altLang="en-US" sz="3600" b="1" smtClean="0">
                <a:latin typeface="新細明體"/>
                <a:ea typeface="新細明體"/>
              </a:rPr>
              <a:t>：「回家</a:t>
            </a:r>
            <a:r>
              <a:rPr lang="zh-TW" altLang="en-US" sz="3600" b="1">
                <a:latin typeface="新細明體"/>
                <a:ea typeface="新細明體"/>
              </a:rPr>
              <a:t>去吧，不要再犯錯了！」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3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06084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有一次，耶穌和稅吏在一起吃飯時，經師和法利塞人再次指責耶穌，總是和罪人做朋友，耶穌為了讓他們明白，天主的愛與慈悲，便講了「慈父愛子」的比喻。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5,13~16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780928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孩子們，今天我們都學到了一個很重要，也很簡單的功課，就是耶穌期望我們每個人都可以成為「世上的光、地上的鹽</a:t>
            </a:r>
            <a:r>
              <a:rPr lang="zh-TW" altLang="en-US" sz="3600" b="1" smtClean="0"/>
              <a:t>」，</a:t>
            </a:r>
            <a:r>
              <a:rPr lang="zh-TW" altLang="en-US" sz="3600" b="1"/>
              <a:t>這不是一件困難的事，只是我們常常忘記</a:t>
            </a:r>
            <a:r>
              <a:rPr lang="zh-TW" altLang="en-US" sz="3600" b="1" smtClean="0"/>
              <a:t>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天父的慈悲是多麼寬容，為什麼猶太人不容易明白呢？連跟隨在自己身旁的宗徒，也未必能夠明瞭。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4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有一次，伯多祿問耶穌：「老師，如果我的弟兄得罪了我，我寬恕他七次夠了嗎？」耶穌便藉此機會，對大家說：「你們覺得七次夠了嗎？不夠的，是七十個七次！」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4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耶穌這麼說，是要讓大家明白，天父的慈悲是遠遠超出我們所能想像的，也絕對不是可以用寬恕的次數來衡量</a:t>
            </a:r>
            <a:r>
              <a:rPr lang="zh-TW" altLang="en-US" sz="3600" b="1" smtClean="0">
                <a:latin typeface="新細明體"/>
                <a:ea typeface="新細明體"/>
              </a:rPr>
              <a:t>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4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耶穌以</a:t>
            </a:r>
            <a:r>
              <a:rPr lang="zh-TW" altLang="en-US" sz="3600" b="1">
                <a:latin typeface="新細明體"/>
                <a:ea typeface="新細明體"/>
              </a:rPr>
              <a:t>比喻和實例告訴大家天父的愛與慈悲，當然是希望我們也能像父一樣的慈悲，祂特別勉勵群眾「你們要慈悲，像你們的父一樣慈悲」。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62563629"/>
      </p:ext>
    </p:extLst>
  </p:cSld>
  <p:clrMapOvr>
    <a:masterClrMapping/>
  </p:clrMapOvr>
  <p:transition/>
  <p:timing/>
</p:sld>
</file>

<file path=ppt/slides/slide4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人都免不了會犯錯，彼此之間需要的是，少一些批評與論斷，多一些寬容與接納。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00933115"/>
      </p:ext>
    </p:extLst>
  </p:cSld>
  <p:clrMapOvr>
    <a:masterClrMapping/>
  </p:clrMapOvr>
  <p:transition/>
  <p:timing/>
</p:sld>
</file>

<file path=ppt/slides/slide4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耶穌還提醒大家「你們若對人慷慨，也將以十足的升斗給你們」。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76228648"/>
      </p:ext>
    </p:extLst>
  </p:cSld>
  <p:clrMapOvr>
    <a:masterClrMapping/>
  </p:clrMapOvr>
  <p:transition/>
  <p:timing/>
</p:sld>
</file>

<file path=ppt/slides/slide4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現在，我們一起來誦念這段聖言。</a:t>
            </a: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4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這段聖</a:t>
            </a:r>
            <a:r>
              <a:rPr lang="zh-TW" altLang="en-US" sz="3600" b="1" smtClean="0">
                <a:latin typeface="新細明體"/>
                <a:ea typeface="新細明體"/>
              </a:rPr>
              <a:t>言雖然</a:t>
            </a:r>
            <a:r>
              <a:rPr lang="zh-TW" altLang="en-US" sz="3600" b="1">
                <a:latin typeface="新細明體"/>
                <a:ea typeface="新細明體"/>
              </a:rPr>
              <a:t>很短，耶穌卻說得非常清楚，天父希望我們可以像祂一樣慈悲，是為了帶給我們加倍的祝福。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4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凡是願意以父的慈悲慷慨待人的，天父也將以遠超過我們想像的，豐厚福報還給我們。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4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放下舊有的律法思維，接受祂所說的天父的愛與慈悲。耶穌不希望大家繼續「以眼還眼、以牙還牙」，因為「論斷人的必被論斷，定人罪的也必被定罪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93425391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199783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耶穌</a:t>
            </a:r>
            <a:r>
              <a:rPr lang="zh-TW" altLang="en-US" sz="3600" b="1"/>
              <a:t>今天特別提醒我們，要常常記得在生活中作「世上的光、地上的鹽」，讓更多的人可以因為感受到我們身上「光」與「鹽」的作用，而體會到天主的愛。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4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穌知道律法的教導給了大家公平與正義，但也留下了仇恨與冷漠，每個人為了保護自己不受論斷、不被定罪，完全忘了寬容與接納。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8809433"/>
      </p:ext>
    </p:extLst>
  </p:cSld>
  <p:clrMapOvr>
    <a:masterClrMapping/>
  </p:clrMapOvr>
  <p:transition/>
  <p:timing/>
</p:sld>
</file>

<file path=ppt/slides/slide4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唯有藉由父的愛與慈悲，看到耶穌為我們所做的一切，幫助我們真正明瞭放下仇恨與冷漠，才可見到光明與希望。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22008188"/>
      </p:ext>
    </p:extLst>
  </p:cSld>
  <p:clrMapOvr>
    <a:masterClrMapping/>
  </p:clrMapOvr>
  <p:transition/>
  <p:timing/>
</p:sld>
</file>

<file path=ppt/slides/slide4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為什麼當時的人不能接受耶穌說的天父的愛與慈悲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為什麼當時的人犯了錯都必須付出代價做為補償？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經師和法利塞人故意帶著犯錯的婦人到耶穌面前時，他們是想做什麼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都沒有人敢定婦人的罪？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為什麼耶穌會對經師和法利塞人講「慈父愛子」的比喻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宗徒伯多祿問耶穌「該寬恕自己的弟兄幾次」時，耶穌說了什麼？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4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耶穌為什麼要勉勵群眾「寬恕自己的弟兄七十個七次」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為什麼耶穌要一再以許多比喻和實例，告訴大家天父的愛與慈悲？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4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為什麼耶穌要勉勵群眾「你們要慈悲，像你們的父一樣慈悲」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為什麼耶穌要提醒群眾「少一些批評與論斷，多一些寬容與接納」？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4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43841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耶穌為什麼要給大家許諾「你們若對人慷慨，父必將以十足的升斗還給你們」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為什麼耶穌希望群眾可以放下舊有的律法思維，不再「以眼還眼、以牙還牙」？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4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-10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4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你們要慈悲，像你們的父一樣慈悲。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6,36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132856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主耶穌，謝謝祢今天來到我們中間，教導我們要在生活中以實際行動做「世上的光、地上的鹽」，將天主的愛帶給更多的人，讓世界更有味道、光與溫暖。這樣的祈禱是奉祢的名。阿們。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4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若瑟國王的故事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49289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孩子們，若瑟國王看到樹神的慈悲，寧可自己受苦，也不願意傷害更多的生命，深受感動，也學習她的慈悲，從此成為一位慈悲的國王。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生活中，我們可以做些什麼，來幫助自己像國王一樣，也能像天父一樣慈悲？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4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n-ea"/>
              </a:rPr>
              <a:t>請搭配教學光碟</a:t>
            </a:r>
            <a:r>
              <a:rPr lang="en-US" altLang="zh-TW" sz="3600" b="1">
                <a:latin typeface="+mn-ea"/>
              </a:rPr>
              <a:t>【4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>
                <a:latin typeface="+mn-ea"/>
              </a:rPr>
              <a:t>-10】</a:t>
            </a:r>
            <a:r>
              <a:rPr lang="zh-TW" altLang="en-US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306896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孩子們，耶穌教導我們「要像天父一樣的慈悲」，這是一項需要慢慢學習的功課。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我們要常常在生活中，以耶穌為我們的典範，一點一滴的，以天父的寬容與慈悲慷慨待人，愛我們的天父，也必將滿滿的祝福賜給我們。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4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636912"/>
            <a:ext cx="77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親愛的主耶穌，謝謝祢教導我們「要像天父一樣的慈悲」，求祢幫助我們在生活中，常記得學習耶穌的典範，以父的慈悲慷慨待人。以上所求是因祢的名，阿們。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4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313384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天主的歸天主</a:t>
            </a:r>
            <a:r>
              <a:rPr lang="zh-TW" altLang="en-US" sz="6000" b="1" smtClean="0">
                <a:ea typeface="Microsoft JhengHei Light" panose="020b0304030504040204"/>
              </a:rPr>
              <a:t>～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基督徒</a:t>
            </a:r>
            <a:r>
              <a:rPr lang="zh-TW" altLang="en-US" sz="6000" b="1">
                <a:ea typeface="Microsoft JhengHei Light" panose="020b0304030504040204"/>
              </a:rPr>
              <a:t>的十一奉獻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412268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-11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親愛的主耶穌，謝謝祢為我們帶來天父源源不絕的愛，求祢幫助我們藉由今天的課程，學習一顆感恩的心，常在生活中感謝祢賜給我們的一切恩典。以上所求是奉主耶穌之名，阿們。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28700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先與弟兄和好再來獻禮主必悅納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827584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創世紀</a:t>
            </a:r>
            <a:r>
              <a:rPr lang="en-US" altLang="zh-TW" sz="3600" b="1"/>
              <a:t>28,20</a:t>
            </a:r>
            <a:r>
              <a:rPr lang="zh-TW" altLang="en-US" sz="3600" b="1"/>
              <a:t>～</a:t>
            </a:r>
            <a:r>
              <a:rPr lang="en-US" altLang="zh-TW" sz="3600" b="1"/>
              <a:t>22</a:t>
            </a:r>
            <a:r>
              <a:rPr lang="zh-TW" altLang="en-US" sz="3600" b="1"/>
              <a:t>、瑪竇福音</a:t>
            </a:r>
            <a:r>
              <a:rPr lang="en-US" altLang="zh-TW" sz="3600" b="1"/>
              <a:t>22,21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孩子們，你們從小到大收過禮物嗎？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特別是生日時，爸媽或是好朋友，都會為你們準備禮物吧？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4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34607" y="3105834"/>
            <a:ext cx="707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收到禮物時開心嗎？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4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01350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小活動──禮物多多多</a:t>
            </a:r>
            <a:endParaRPr lang="en-US" altLang="zh-TW" sz="4800" b="1"/>
          </a:p>
        </p:txBody>
      </p:sp>
    </p:spTree>
    <p:extLst>
      <p:ext uri="{BB962C8B-B14F-4D97-AF65-F5344CB8AC3E}">
        <p14:creationId xmlns:p14="http://schemas.microsoft.com/office/powerpoint/2010/main" val="380081984"/>
      </p:ext>
    </p:extLst>
  </p:cSld>
  <p:clrMapOvr>
    <a:masterClrMapping/>
  </p:clrMapOvr>
  <p:transition/>
  <p:timing/>
</p:sld>
</file>

<file path=ppt/slides/slide4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你們都收到禮物了，一定很開心，這些禮物都是天主特別送給我們的，耶穌提醒我們除了感謝天主之外，也可想想我們要送天主什麼</a:t>
            </a:r>
            <a:r>
              <a:rPr lang="zh-TW" altLang="en-US" sz="3600" b="1" smtClean="0"/>
              <a:t>禮物。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孩子們，每個人都喜歡收到禮物，也常以為一定是有形的東西才是禮物</a:t>
            </a:r>
            <a:r>
              <a:rPr lang="zh-TW" altLang="en-US" sz="3600" b="1" smtClean="0"/>
              <a:t>，我們</a:t>
            </a:r>
            <a:r>
              <a:rPr lang="zh-TW" altLang="en-US" sz="3600" b="1"/>
              <a:t>反而忽略了很多看不見的禮物，比這些看得見的禮物更</a:t>
            </a:r>
            <a:r>
              <a:rPr lang="zh-TW" altLang="en-US" sz="3600" b="1" smtClean="0"/>
              <a:t>珍貴。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這些看不見的禮物，我們常以為是每個人都會有，便不</a:t>
            </a:r>
            <a:r>
              <a:rPr lang="zh-TW" altLang="en-US" sz="3600" b="1" smtClean="0"/>
              <a:t>覺得有</a:t>
            </a:r>
            <a:r>
              <a:rPr lang="zh-TW" altLang="en-US" sz="3600" b="1"/>
              <a:t>什麼特別，也不覺得要為自己所</a:t>
            </a:r>
            <a:r>
              <a:rPr lang="zh-TW" altLang="en-US" sz="3600" b="1" smtClean="0"/>
              <a:t>擁有心懷</a:t>
            </a:r>
            <a:r>
              <a:rPr lang="zh-TW" altLang="en-US" sz="3600" b="1"/>
              <a:t>感恩，直到有一天失去了，才發現禮物的珍貴。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每天早上從溫暖的被窩醒來，似乎是一件稀鬆平常的事，對那些沒有家的孩子，卻是極為珍貴的禮物，而我們都忘了要感謝天主。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當我們要嫌早餐不夠豐盛時，記得還有很多孩子天天都是餓著肚子過活，感謝天主讓我們有愛我們的家人，為我們準備食物。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當我們很幸運也很幸福，擁有這些禮物時，要記得感謝天主，不要等到哪一天失去了，才發現禮物的珍貴。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4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在耶穌的時代，猶太人為了教導孩子懂得感謝天主，便訂了「十一奉獻」，意思是鼓勵孩子，如果我有</a:t>
            </a:r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zh-TW" altLang="en-US" sz="3600" b="1">
                <a:latin typeface="新細明體"/>
                <a:ea typeface="新細明體"/>
              </a:rPr>
              <a:t>塊錢，記得奉獻</a:t>
            </a:r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zh-TW" altLang="en-US" sz="3600" b="1">
                <a:latin typeface="新細明體"/>
                <a:ea typeface="新細明體"/>
              </a:rPr>
              <a:t>塊錢給天主。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4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「十一奉獻」是從舊約時代傳下來的，信德之父亞巴郎的兒子依撒格有對雙胞胎</a:t>
            </a:r>
            <a:r>
              <a:rPr lang="zh-TW" altLang="en-US" sz="3600" b="1" smtClean="0">
                <a:latin typeface="新細明體"/>
                <a:ea typeface="新細明體"/>
              </a:rPr>
              <a:t>，弟弟</a:t>
            </a:r>
            <a:r>
              <a:rPr lang="zh-TW" altLang="en-US" sz="3600" b="1">
                <a:latin typeface="新細明體"/>
                <a:ea typeface="新細明體"/>
              </a:rPr>
              <a:t>為了爭寵，騙了年老失明的父親，給了他家族的祝福，哥哥知道了，氣得想殺他洩恨</a:t>
            </a:r>
            <a:r>
              <a:rPr lang="zh-TW" altLang="en-US" sz="3600" b="1" smtClean="0">
                <a:latin typeface="新細明體"/>
                <a:ea typeface="新細明體"/>
              </a:rPr>
              <a:t>，弟弟為了</a:t>
            </a:r>
            <a:r>
              <a:rPr lang="zh-TW" altLang="en-US" sz="3600" b="1">
                <a:latin typeface="新細明體"/>
                <a:ea typeface="新細明體"/>
              </a:rPr>
              <a:t>保命只好遠走</a:t>
            </a:r>
            <a:r>
              <a:rPr lang="zh-TW" altLang="en-US" sz="3600" b="1" smtClean="0">
                <a:latin typeface="新細明體"/>
                <a:ea typeface="新細明體"/>
              </a:rPr>
              <a:t>他鄉。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4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在荒野中的夜裡</a:t>
            </a:r>
            <a:r>
              <a:rPr lang="zh-TW" altLang="en-US" sz="3600" b="1" smtClean="0">
                <a:latin typeface="新細明體"/>
                <a:ea typeface="新細明體"/>
              </a:rPr>
              <a:t>，弟弟做</a:t>
            </a:r>
            <a:r>
              <a:rPr lang="zh-TW" altLang="en-US" sz="3600" b="1">
                <a:latin typeface="新細明體"/>
                <a:ea typeface="新細明體"/>
              </a:rPr>
              <a:t>了夢，天主告訴他不必害怕，他失去的天主會再還給他，他醒了後恍然大悟，終於明白自己不該用計騙哥哥，落得有家歸不得的</a:t>
            </a:r>
            <a:r>
              <a:rPr lang="zh-TW" altLang="en-US" sz="3600" b="1" smtClean="0">
                <a:latin typeface="新細明體"/>
                <a:ea typeface="新細明體"/>
              </a:rPr>
              <a:t>下場。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4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弟弟便跟天主許願「凡是天主給他的，他要將十分之一奉獻給天主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4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猶太人的「十一奉獻」，在教會中一直流傳至今，成了彌撒中的奉獻。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4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在彌撒中，我們以「奉獻金錢」，表達我們對天主的感謝，還有其他方式的奉獻，例如：「奉獻勞力</a:t>
            </a:r>
            <a:r>
              <a:rPr lang="zh-TW" altLang="en-US" sz="3600" b="1" smtClean="0">
                <a:latin typeface="新細明體"/>
                <a:ea typeface="新細明體"/>
              </a:rPr>
              <a:t>」、「</a:t>
            </a:r>
            <a:r>
              <a:rPr lang="zh-TW" altLang="en-US" sz="3600" b="1">
                <a:latin typeface="新細明體"/>
                <a:ea typeface="新細明體"/>
              </a:rPr>
              <a:t>奉獻能力</a:t>
            </a:r>
            <a:r>
              <a:rPr lang="zh-TW" altLang="en-US" sz="3600" b="1" smtClean="0">
                <a:latin typeface="新細明體"/>
                <a:ea typeface="新細明體"/>
              </a:rPr>
              <a:t>」、「</a:t>
            </a:r>
            <a:r>
              <a:rPr lang="zh-TW" altLang="en-US" sz="3600" b="1">
                <a:latin typeface="新細明體"/>
                <a:ea typeface="新細明體"/>
              </a:rPr>
              <a:t>奉獻時間</a:t>
            </a:r>
            <a:r>
              <a:rPr lang="zh-TW" altLang="en-US" sz="3600" b="1" smtClean="0">
                <a:latin typeface="新細明體"/>
                <a:ea typeface="新細明體"/>
              </a:rPr>
              <a:t>」等。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4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還有一種方式是「全人奉獻」，神父和修女奉獻他們的生命，不只是「十分之一」而已，是將所有的勞力、能力和時間都奉獻給天主。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93425391"/>
      </p:ext>
    </p:extLst>
  </p:cSld>
  <p:clrMapOvr>
    <a:masterClrMapping/>
  </p:clrMapOvr>
  <p:transition/>
  <p:timing/>
</p:sld>
</file>

<file path=ppt/slides/slide4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猶太人的「十一奉獻」，雖然傳承已久，但在耶穌那時候，還是有人認為，自己所擁有的一切，都是自己努力得來的，跟天主一點關係也沒有，不需要感謝天主。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8809433"/>
      </p:ext>
    </p:extLst>
  </p:cSld>
  <p:clrMapOvr>
    <a:masterClrMapping/>
  </p:clrMapOvr>
  <p:transition/>
  <p:timing/>
</p:sld>
</file>

<file path=ppt/slides/slide4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耶穌便特別對群眾說了「貪婪富翁比喻」，</a:t>
            </a:r>
            <a:r>
              <a:rPr lang="zh-TW" altLang="en-US" sz="3600" b="1" smtClean="0">
                <a:latin typeface="新細明體"/>
                <a:ea typeface="新細明體"/>
              </a:rPr>
              <a:t>耶穌提醒</a:t>
            </a:r>
            <a:r>
              <a:rPr lang="zh-TW" altLang="en-US" sz="3600" b="1">
                <a:latin typeface="新細明體"/>
                <a:ea typeface="新細明體"/>
              </a:rPr>
              <a:t>大家，千萬不要像那無知的富人，自以為所擁有的一切，都是靠自己努力賺得的，若失去了天主給的生命，再多的財富也是場空。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22008188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親愛的主耶穌，謝謝祢常常在生活中陪伴我們，也教導我們如何愛自己身邊的人，求祢幫助我們在今天的課程中，更加認識祢、愛祢，也給我們力量愛我們的近人。以上所求是奉祢的名，阿們。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耶穌要告訴我們，「十一奉獻」雖然不多，重要的是一顆感恩的心，正如同保祿宗徒所說的，即便他已經做到了「全人奉獻」，還是勸勉大家「奉獻時，不要心痛、不要勉強，天主喜愛樂於奉獻的人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0758726"/>
      </p:ext>
    </p:extLst>
  </p:cSld>
  <p:clrMapOvr>
    <a:masterClrMapping/>
  </p:clrMapOvr>
  <p:transition/>
  <p:timing/>
</p:sld>
</file>

<file path=ppt/slides/slide4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在生活中，天主給了我們哪些看不見的禮物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為什麼我們會常忘了為那些看不見的禮物而感謝天主？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雅各伯為什麼會向天主許下「十一奉獻」的心願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為什麼雅各伯會在失去後，才明白原來自己所擁有的一切都是天主的恩賜？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我們</a:t>
            </a:r>
            <a:r>
              <a:rPr lang="zh-TW" altLang="en-US" sz="3600" b="1">
                <a:latin typeface="新細明體"/>
                <a:ea typeface="新細明體"/>
              </a:rPr>
              <a:t>需要為自己所擁有的一切感謝天主嗎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在生活中，我們可以有哪些方式來感謝天主？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4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「奉獻金錢、時間、能力和勞力」，你覺得那一種方式比較容易做到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你最願意奉獻給天主的是哪一樣，金錢、時間、能力或勞力？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4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要</a:t>
            </a:r>
            <a:r>
              <a:rPr lang="zh-TW" altLang="en-US" sz="3600" b="1">
                <a:latin typeface="新細明體"/>
                <a:ea typeface="新細明體"/>
              </a:rPr>
              <a:t>做到像神父和修女一樣的「全人奉獻」，是很容易</a:t>
            </a:r>
            <a:r>
              <a:rPr lang="zh-TW" altLang="en-US" sz="3600" b="1" smtClean="0">
                <a:latin typeface="新細明體"/>
                <a:ea typeface="新細明體"/>
              </a:rPr>
              <a:t>的還是</a:t>
            </a:r>
            <a:r>
              <a:rPr lang="zh-TW" altLang="en-US" sz="3600" b="1">
                <a:latin typeface="新細明體"/>
                <a:ea typeface="新細明體"/>
              </a:rPr>
              <a:t>很困難的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為什麼耶穌要特別對群眾說「貪婪富翁比喻」？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4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在「貪婪富翁比喻」中，為什麼那貪婪的富人完全不知道要感謝天主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為什麼保祿宗徒要勉勵大家奉獻時「不要心痛、不要勉強」？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4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</a:t>
            </a:r>
            <a:r>
              <a:rPr lang="en-US" altLang="zh-TW" sz="3600" b="1" smtClean="0">
                <a:latin typeface="+mj-ea"/>
                <a:ea typeface="+mj-ea"/>
              </a:rPr>
              <a:t>11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4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天主的，應歸還給天主。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22,21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阿雪的故事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5,20</a:t>
            </a:r>
            <a:r>
              <a:rPr lang="zh-TW" altLang="en-US" sz="3600" b="1"/>
              <a:t>～</a:t>
            </a:r>
            <a:r>
              <a:rPr lang="en-US" altLang="zh-TW" sz="3600" b="1"/>
              <a:t>26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78092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孩子們，我們每個人都可以像阿雪一樣，一起來關心「天主的家」，這是向天主表示感謝最好的作法。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天主</a:t>
            </a:r>
            <a:r>
              <a:rPr lang="zh-TW" altLang="en-US" sz="3600" b="1"/>
              <a:t>沒有要我們做偉大的事，祂只希望我們願意共同關心「天主的家」，看到經本破了，可以用膠帶補起來，看到跪凳皮破了洞，可以跟神父說找師傅來修理。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5624376"/>
      </p:ext>
    </p:extLst>
  </p:cSld>
  <p:clrMapOvr>
    <a:masterClrMapping/>
  </p:clrMapOvr>
  <p:transition/>
  <p:timing/>
</p:sld>
</file>

<file path=ppt/slides/slide4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生活中，我們還可以做些什麼，來幫助自己以行動表達對天主的感謝？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4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j-ea"/>
              </a:rPr>
              <a:t>4</a:t>
            </a:r>
            <a:r>
              <a:rPr lang="zh-TW" altLang="en-US" sz="3600" b="1" smtClean="0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-11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4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49289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孩子們，我們來複習今天耶穌教我們的，你們聽老師說，若認為是對的，請高舉雙手在頭上比個「○」，若認為是錯，請高舉雙手在頭上比個「</a:t>
            </a:r>
            <a:r>
              <a:rPr lang="en-US" altLang="zh-TW" sz="3600" b="1"/>
              <a:t>X</a:t>
            </a:r>
            <a:r>
              <a:rPr lang="zh-TW" altLang="en-US" sz="3600" b="1"/>
              <a:t>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204864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親愛的主耶穌，感謝祢的教導，讓我們明白要常在生活中感謝天主，求祢幫助我們，不管是以什麼方式，向天主表達感謝時，一定要真心真意、心懷感恩。以上所求是奉主耶穌之名，阿們。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4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44724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耶穌說白白得來</a:t>
            </a:r>
            <a:r>
              <a:rPr lang="zh-TW" altLang="en-US" sz="6000" b="1" smtClean="0">
                <a:ea typeface="Microsoft JhengHei Light" panose="020b0304030504040204"/>
              </a:rPr>
              <a:t>的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必</a:t>
            </a:r>
            <a:r>
              <a:rPr lang="zh-TW" altLang="en-US" sz="6000" b="1">
                <a:ea typeface="Microsoft JhengHei Light" panose="020b0304030504040204"/>
              </a:rPr>
              <a:t>白白分施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043608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-12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4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7687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親愛的主耶穌，謝謝祢為我們帶來了天父的愛與慈悲，每天陪伴我們真是幸福，求祢幫助我們從今天的課程中，也能學習到父的愛與慈悲，將父的愛分享給近人。以上所求是奉主耶穌之名，阿們。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96136344"/>
      </p:ext>
    </p:extLst>
  </p:cSld>
  <p:clrMapOvr>
    <a:masterClrMapping/>
  </p:clrMapOvr>
  <p:transition/>
  <p:timing/>
</p:sld>
</file>

<file path=ppt/slides/slide4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10,7</a:t>
            </a:r>
            <a:r>
              <a:rPr lang="zh-TW" altLang="en-US" sz="3600" b="1"/>
              <a:t>～</a:t>
            </a:r>
            <a:r>
              <a:rPr lang="en-US" altLang="zh-TW" sz="3600" b="1"/>
              <a:t>10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孩子們，你們在學校和同學意見不一樣時，會起爭執嗎？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孩子們，爸媽會給你們零用錢買飲料喝或買點心吃嗎？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還是會在家裡準備好吃的東西呢？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4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34607" y="2274838"/>
            <a:ext cx="7074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你們上學途中，或是放假逛街時，看到自己喜歡的東西或想吃的東西，身上有錢可以買嗎？你們有買過些什麼呢？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4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你們覺得自己買的東西是便宜，還是很貴呢？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4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有時候店家</a:t>
            </a:r>
            <a:r>
              <a:rPr lang="zh-TW" altLang="en-US" sz="3600" b="1"/>
              <a:t>或</a:t>
            </a:r>
            <a:r>
              <a:rPr lang="zh-TW" altLang="en-US" sz="3600" b="1" smtClean="0"/>
              <a:t>廠商為了</a:t>
            </a:r>
            <a:r>
              <a:rPr lang="zh-TW" altLang="en-US" sz="3600" b="1"/>
              <a:t>促銷</a:t>
            </a:r>
            <a:r>
              <a:rPr lang="zh-TW" altLang="en-US" sz="3600" b="1" smtClean="0"/>
              <a:t>商品，會</a:t>
            </a:r>
            <a:r>
              <a:rPr lang="zh-TW" altLang="en-US" sz="3600" b="1"/>
              <a:t>送些免費的商品，你們會想拿這些免費的商品嗎？有拿過嗎？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48472321"/>
      </p:ext>
    </p:extLst>
  </p:cSld>
  <p:clrMapOvr>
    <a:masterClrMapping/>
  </p:clrMapOvr>
  <p:transition/>
  <p:timing/>
</p:sld>
</file>

<file path=ppt/slides/slide4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可以拿到免費的商品會覺得很幸運嗎？會希望常有機會得到這種免費商品嗎？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319583953"/>
      </p:ext>
    </p:extLst>
  </p:cSld>
  <p:clrMapOvr>
    <a:masterClrMapping/>
  </p:clrMapOvr>
  <p:transition/>
  <p:timing/>
</p:sld>
</file>

<file path=ppt/slides/slide4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92494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小活動──白白得來的福分</a:t>
            </a:r>
            <a:endParaRPr lang="en-US" altLang="zh-TW" sz="4800" b="1"/>
          </a:p>
        </p:txBody>
      </p:sp>
    </p:spTree>
    <p:extLst>
      <p:ext uri="{BB962C8B-B14F-4D97-AF65-F5344CB8AC3E}">
        <p14:creationId xmlns:p14="http://schemas.microsoft.com/office/powerpoint/2010/main" val="2839532760"/>
      </p:ext>
    </p:extLst>
  </p:cSld>
  <p:clrMapOvr>
    <a:masterClrMapping/>
  </p:clrMapOvr>
  <p:transition/>
  <p:timing/>
</p:sld>
</file>

<file path=ppt/slides/slide4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8072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11725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除了爸媽給了我們許多免費的福分之外，耶穌也告訴我們，天父也給了我們好多福分，這些福分也都是天父白白給的</a:t>
            </a:r>
            <a:r>
              <a:rPr lang="zh-TW" altLang="en-US" sz="3600" b="1" smtClean="0"/>
              <a:t>呵。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我們要來聽聽耶穌是怎麼說的。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孩子們，耶穌在宣講天國福音時，有很多人聽到耶穌說，天父愛每一個人，一方面感到很開心</a:t>
            </a:r>
            <a:r>
              <a:rPr lang="zh-TW" altLang="en-US" sz="3600" b="1" smtClean="0"/>
              <a:t>，可是</a:t>
            </a:r>
            <a:r>
              <a:rPr lang="zh-TW" altLang="en-US" sz="3600" b="1"/>
              <a:t>也常會有疑問，覺得自己什麼都沒做，憑什麼可以得到天父的愛呢？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然耶穌一再的告訴大家，不需要懷疑天父的愛，只是他們還一直停留在過去舊約時代的傳統，認為一定要聽天主的話，才可以得到天主的愛。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15616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會因為鬧情緒，就不想跟對方說話呢？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4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猶太人認為，在他們的歷史中，好幾次受到異族的統治</a:t>
            </a:r>
            <a:r>
              <a:rPr lang="zh-TW" altLang="en-US" sz="3600" b="1" smtClean="0">
                <a:latin typeface="新細明體"/>
                <a:ea typeface="新細明體"/>
              </a:rPr>
              <a:t>，都</a:t>
            </a:r>
            <a:r>
              <a:rPr lang="zh-TW" altLang="en-US" sz="3600" b="1">
                <a:latin typeface="新細明體"/>
                <a:ea typeface="新細明體"/>
              </a:rPr>
              <a:t>是由於他們不聽天主的話，做出許多違背天主意思的惡事，才會遭受天主的懲罰。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儘管耶穌已經很清楚告訴猶太人「我是來召喚罪人悔改</a:t>
            </a:r>
            <a:r>
              <a:rPr lang="zh-TW" altLang="en-US" sz="3600" b="1" smtClean="0">
                <a:latin typeface="新細明體"/>
                <a:ea typeface="新細明體"/>
              </a:rPr>
              <a:t>」，</a:t>
            </a:r>
            <a:r>
              <a:rPr lang="zh-TW" altLang="en-US" sz="3600" b="1">
                <a:latin typeface="新細明體"/>
                <a:ea typeface="新細明體"/>
              </a:rPr>
              <a:t>也以「慈父愛子」的</a:t>
            </a:r>
            <a:r>
              <a:rPr lang="zh-TW" altLang="en-US" sz="3600" b="1" smtClean="0">
                <a:latin typeface="新細明體"/>
                <a:ea typeface="新細明體"/>
              </a:rPr>
              <a:t>比喻告訴他</a:t>
            </a:r>
            <a:r>
              <a:rPr lang="zh-TW" altLang="en-US" sz="3600" b="1">
                <a:latin typeface="新細明體"/>
                <a:ea typeface="新細明體"/>
              </a:rPr>
              <a:t>們</a:t>
            </a:r>
            <a:r>
              <a:rPr lang="zh-TW" altLang="en-US" sz="3600" b="1" smtClean="0">
                <a:latin typeface="新細明體"/>
                <a:ea typeface="新細明體"/>
              </a:rPr>
              <a:t>，</a:t>
            </a:r>
            <a:r>
              <a:rPr lang="zh-TW" altLang="en-US" sz="3600" b="1">
                <a:latin typeface="新細明體"/>
                <a:ea typeface="新細明體"/>
              </a:rPr>
              <a:t>天父始終沒有忘記過愛</a:t>
            </a:r>
            <a:r>
              <a:rPr lang="zh-TW" altLang="en-US" sz="3600" b="1" smtClean="0">
                <a:latin typeface="新細明體"/>
                <a:ea typeface="新細明體"/>
              </a:rPr>
              <a:t>他們，但猶太人</a:t>
            </a:r>
            <a:r>
              <a:rPr lang="zh-TW" altLang="en-US" sz="3600" b="1">
                <a:latin typeface="新細明體"/>
                <a:ea typeface="新細明體"/>
              </a:rPr>
              <a:t>依然難以相信。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4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猶太人不敢相信，天父會白白的將這麼大的福分給他們，他們總是認為，自己一定要做點</a:t>
            </a:r>
            <a:r>
              <a:rPr lang="zh-TW" altLang="en-US" sz="3600" b="1" smtClean="0">
                <a:latin typeface="新細明體"/>
                <a:ea typeface="新細明體"/>
              </a:rPr>
              <a:t>什麼，</a:t>
            </a:r>
            <a:r>
              <a:rPr lang="zh-TW" altLang="en-US" sz="3600" b="1">
                <a:latin typeface="新細明體"/>
                <a:ea typeface="新細明體"/>
              </a:rPr>
              <a:t>才有資格得到天父的愛。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4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有一次，有位羅馬軍隊的百夫長，他的僕人生病，他雖然沒見過耶穌本人，只聽人說耶穌會治病，便十分相信，特別託人懇求耶穌為自己的僕人治病。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4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耶穌完全沒要求百夫長要做任何事，只因他對僕人的愛，和他對耶穌的信德，便醫治了他的</a:t>
            </a:r>
            <a:r>
              <a:rPr lang="zh-TW" altLang="en-US" sz="3600" b="1" smtClean="0">
                <a:latin typeface="新細明體"/>
                <a:ea typeface="新細明體"/>
              </a:rPr>
              <a:t>僕人。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4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又有一次，有位客納罕婦人，她不是猶太人，只是聽說耶穌能為人治病，便不顧一切、不在乎會受到猶太人的排擠，專程前來懇求耶穌醫治她的女兒。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4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耶穌不但不因她不是猶太人拒絕她，也沒要她做任何事，單單只因她如此堅定的相信，以及是那麼的愛自己的女兒，也治癒了她女兒的</a:t>
            </a:r>
            <a:r>
              <a:rPr lang="zh-TW" altLang="en-US" sz="3600" b="1" smtClean="0">
                <a:latin typeface="新細明體"/>
                <a:ea typeface="新細明體"/>
              </a:rPr>
              <a:t>病。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4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百夫長和客納罕婦人，都不是猶太人，卻都如此相信耶穌所宣講的天父的愛，耶穌也白白的給予了他們父的慈悲。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4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只要相信，完全不需要做什麼，父的愛與慈悲便白白的給予，為了讓群眾更明白，耶穌還特別對大家說「你們白白得來的，也要白白給出去」。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4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93425391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這時你們會願意彼此讓步，跟好朋友和解嗎？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4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這段</a:t>
            </a:r>
            <a:r>
              <a:rPr lang="zh-TW" altLang="en-US" sz="3600" b="1">
                <a:latin typeface="新細明體"/>
                <a:ea typeface="新細明體"/>
              </a:rPr>
              <a:t>聖</a:t>
            </a:r>
            <a:r>
              <a:rPr lang="zh-TW" altLang="en-US" sz="3600" b="1" smtClean="0">
                <a:latin typeface="新細明體"/>
                <a:ea typeface="新細明體"/>
              </a:rPr>
              <a:t>言雖然</a:t>
            </a:r>
            <a:r>
              <a:rPr lang="zh-TW" altLang="en-US" sz="3600" b="1">
                <a:latin typeface="新細明體"/>
                <a:ea typeface="新細明體"/>
              </a:rPr>
              <a:t>很短，耶穌卻說得非常清楚，天父已白白給了我們這麼豐厚的愛與慈悲，還有很多人不認識天父，已經得到的，要將父的愛白白的給出去。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8809433"/>
      </p:ext>
    </p:extLst>
  </p:cSld>
  <p:clrMapOvr>
    <a:masterClrMapping/>
  </p:clrMapOvr>
  <p:transition/>
  <p:timing/>
</p:sld>
</file>

<file path=ppt/slides/slide4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耶穌也提醒宗徒們，外出宣講時「不要在腰帶下存放金錢」，不需要擔憂自己生活所需，這些天父自會</a:t>
            </a:r>
            <a:r>
              <a:rPr lang="zh-TW" altLang="en-US" sz="3600" b="1" smtClean="0">
                <a:latin typeface="新細明體"/>
                <a:ea typeface="新細明體"/>
              </a:rPr>
              <a:t>照料。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22008188"/>
      </p:ext>
    </p:extLst>
  </p:cSld>
  <p:clrMapOvr>
    <a:masterClrMapping/>
  </p:clrMapOvr>
  <p:transition/>
  <p:timing/>
</p:sld>
</file>

<file path=ppt/slides/slide4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耶穌希望他們能夠明白，天父對我們的愛，遠遠超過我們所能想像的</a:t>
            </a:r>
            <a:r>
              <a:rPr lang="zh-TW" altLang="en-US" sz="3600" b="1" smtClean="0">
                <a:latin typeface="新細明體"/>
                <a:ea typeface="新細明體"/>
              </a:rPr>
              <a:t>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0758726"/>
      </p:ext>
    </p:extLst>
  </p:cSld>
  <p:clrMapOvr>
    <a:masterClrMapping/>
  </p:clrMapOvr>
  <p:transition/>
  <p:timing/>
</p:sld>
</file>

<file path=ppt/slides/slide4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就像百夫長和客納罕婦人，他們完全沒料到，自己什麼都不需要做，也不需要花任何一毛錢，耶穌竟然是白白的給予，滿全了他們的渴望與祈求。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30239051"/>
      </p:ext>
    </p:extLst>
  </p:cSld>
  <p:clrMapOvr>
    <a:masterClrMapping/>
  </p:clrMapOvr>
  <p:transition/>
  <p:timing/>
</p:sld>
</file>

<file path=ppt/slides/slide4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耶穌宣講時，當時的人為什麼對天父的愛與慈悲常抱持著疑問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為什麼耶穌一再告訴大家不需要懷疑天父的愛，當時的人還是抱有疑問？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 smtClean="0">
                <a:latin typeface="新細明體"/>
                <a:ea typeface="新細明體"/>
              </a:rPr>
              <a:t>為什麼猶太人</a:t>
            </a:r>
            <a:r>
              <a:rPr lang="zh-TW" altLang="en-US" sz="3600" b="1">
                <a:latin typeface="新細明體"/>
                <a:ea typeface="新細明體"/>
              </a:rPr>
              <a:t>會認為，遭受到異國的統治是天主的懲罰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為什麼猶太人總是認為要做點什麼討天主歡心，才有資格得到天父的愛？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1277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猶太人認為要先討天主歡心才可得到天父的愛，你同意嗎？還是你不覺得是這樣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為什麼猶太人不敢相信，什麼都不必做便可白白得到父的愛與慈悲？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4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43841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為什麼百夫長和客納罕婦人什麼都沒做，耶穌便醫治了他們的僕人和女兒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為什麼百夫長和客納罕婦人都不是猶太人，卻一樣可以白白得到父的愛與慈悲？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4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為什麼耶穌要特別對大家說「你們白白得來的，也要白白給出去」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為什麼耶穌要勉勵宗徒們，努力向更多人宣講父的愛與慈悲？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4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為什麼耶穌要提醒宗徒們，外出宣講時不需要擔憂自己的生活所需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你覺得自己</a:t>
            </a:r>
            <a:r>
              <a:rPr lang="zh-TW" altLang="en-US" sz="3600" b="1">
                <a:latin typeface="新細明體"/>
                <a:ea typeface="新細明體"/>
              </a:rPr>
              <a:t>有資格得到耶穌說的，天父要白白給每個人的愛與慈悲嗎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孩子們，你們有沒有遇到過停電的時候？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還是一直僵持在那，連續好幾天都不想看到對方，也不想跟對方說話呢？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5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4</a:t>
            </a:r>
            <a:r>
              <a:rPr lang="zh-TW" altLang="en-US" sz="3600" b="1" smtClean="0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-12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你們白白得來的，也要白白給予！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10,8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羅德利哥的故事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49289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孩子們，羅德利哥家裡雖然窮困，卻非常愛天主，也堅定的信靠天主，知道有人急需幫助時，慷慨的將自己所有，白白的給了出去。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生活中，我們可以做些什麼，來幫助自己像羅德利哥一樣，慷慨的將自己得到的天父的愛，白白的分享給近人？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5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j-ea"/>
              </a:rPr>
              <a:t>4</a:t>
            </a:r>
            <a:r>
              <a:rPr lang="zh-TW" altLang="en-US" sz="3600" b="1" smtClean="0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-12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49289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孩子們，我們來複習今天耶穌教我們的，你們聽老師說，若認為是對的，請高舉雙手在頭上比個「○」，若認為是錯，請高舉雙手在頭上比個「</a:t>
            </a:r>
            <a:r>
              <a:rPr lang="en-US" altLang="zh-TW" sz="3600" b="1"/>
              <a:t>X</a:t>
            </a:r>
            <a:r>
              <a:rPr lang="zh-TW" altLang="en-US" sz="3600" b="1"/>
              <a:t>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060848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主耶穌，謝謝祢教導我們，所有的一切都是天父白白的給予，我們只要全心相信，必能得到父的愛與慈悲，求祢幫助我們，能以感恩的心，也將父的愛，白白的分享給近人。以上所求奉主耶穌之名，阿們。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77797279"/>
      </p:ext>
    </p:extLst>
  </p:cSld>
  <p:clrMapOvr>
    <a:masterClrMapping/>
  </p:clrMapOvr>
  <p:transition/>
  <p:timing/>
</p:sld>
</file>

<file path=ppt/slides/slide5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44724" y="2864596"/>
            <a:ext cx="7830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珍珠寶貝比喻</a:t>
            </a:r>
            <a:r>
              <a:rPr lang="zh-TW" altLang="en-US" sz="6000" b="1" smtClean="0">
                <a:ea typeface="Microsoft JhengHei Light" panose="020b0304030504040204"/>
              </a:rPr>
              <a:t>～</a:t>
            </a:r>
            <a:endParaRPr lang="en-US" altLang="zh-TW" sz="6000" b="1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為主</a:t>
            </a:r>
            <a:r>
              <a:rPr lang="zh-TW" altLang="en-US" sz="6000" b="1">
                <a:ea typeface="Microsoft JhengHei Light" panose="020b0304030504040204"/>
              </a:rPr>
              <a:t>放下一切的</a:t>
            </a:r>
            <a:r>
              <a:rPr lang="zh-TW" altLang="en-US" sz="6000" b="1" smtClean="0">
                <a:ea typeface="Microsoft JhengHei Light" panose="020b0304030504040204"/>
              </a:rPr>
              <a:t>人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是</a:t>
            </a:r>
            <a:r>
              <a:rPr lang="zh-TW" altLang="en-US" sz="6000" b="1">
                <a:ea typeface="Microsoft JhengHei Light" panose="020b0304030504040204"/>
              </a:rPr>
              <a:t>有福的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043608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-13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409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如果意外碰上了會覺得很尷尬嗎？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02728676"/>
      </p:ext>
    </p:extLst>
  </p:cSld>
  <p:clrMapOvr>
    <a:masterClrMapping/>
  </p:clrMapOvr>
  <p:transition/>
  <p:timing/>
</p:sld>
</file>

<file path=ppt/slides/slide5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不斷的在生活中，教導我們認識天主，祢是我們最好的老師，求祢幫助我們在今天的課程中，能夠更加認識祢，也願意跟隨祢的腳步，將天主的愛分享給近人。以上所求是奉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96136344"/>
      </p:ext>
    </p:extLst>
  </p:cSld>
  <p:clrMapOvr>
    <a:masterClrMapping/>
  </p:clrMapOvr>
  <p:transition/>
  <p:timing/>
</p:sld>
</file>

<file path=ppt/slides/slide5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13,44</a:t>
            </a:r>
            <a:r>
              <a:rPr lang="zh-TW" altLang="en-US" sz="3600" b="1"/>
              <a:t>～</a:t>
            </a:r>
            <a:r>
              <a:rPr lang="en-US" altLang="zh-TW" sz="3600" b="1"/>
              <a:t>46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孩子們，們從小到大，一定收過各種不同的</a:t>
            </a:r>
            <a:r>
              <a:rPr lang="zh-TW" altLang="en-US" sz="3600" b="1" smtClean="0"/>
              <a:t>禮物吧？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如果讓你們有機會自己選一件禮物，不需要考慮價錢，你們會想要選什麼禮物呢？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5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34607" y="2274838"/>
            <a:ext cx="7074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何你們想得到的禮物都可以</a:t>
            </a:r>
            <a:r>
              <a:rPr lang="zh-TW" altLang="en-US" sz="3600" b="1" smtClean="0"/>
              <a:t>，不一定</a:t>
            </a:r>
            <a:r>
              <a:rPr lang="zh-TW" altLang="en-US" sz="3600" b="1"/>
              <a:t>是馬上可以得到的，但一定是你最想要的，你們覺得這輩子自己最想要的禮物會是什麼呢？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5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這些你們這輩子最想要的禮物，你們覺得自己這輩子有可能得到嗎？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5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還是只是一個不可能達到的夢想？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48472321"/>
      </p:ext>
    </p:extLst>
  </p:cSld>
  <p:clrMapOvr>
    <a:masterClrMapping/>
  </p:clrMapOvr>
  <p:transition/>
  <p:timing/>
</p:sld>
</file>

<file path=ppt/slides/slide5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27483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如果你們覺得是有可能得到的，你們會用什麼樣的方法去完成呢？是靠爸媽的幫忙？還是等自己長大了，靠自己的能力去完成呢？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319583953"/>
      </p:ext>
    </p:extLst>
  </p:cSld>
  <p:clrMapOvr>
    <a:masterClrMapping/>
  </p:clrMapOvr>
  <p:transition/>
  <p:timing/>
</p:sld>
</file>

<file path=ppt/slides/slide5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01350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小活動──我最想要的禮物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1584724712"/>
      </p:ext>
    </p:extLst>
  </p:cSld>
  <p:clrMapOvr>
    <a:masterClrMapping/>
  </p:clrMapOvr>
  <p:transition/>
  <p:timing/>
</p:sld>
</file>

<file path=ppt/slides/slide5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86981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00808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希望你們都能完成你們的夢想，耶穌也要給我們一件禮物，這是世界上沒有人可以給的禮物，你們想得到它嗎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我們要來看耶穌要給我們什麼特別的禮物。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還是過一會，你們很快又成為好朋友了呢？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93504639"/>
      </p:ext>
    </p:extLst>
  </p:cSld>
  <p:clrMapOvr>
    <a:masterClrMapping/>
  </p:clrMapOvr>
  <p:transition/>
  <p:timing/>
</p:sld>
</file>

<file path=ppt/slides/slide5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孩子們，耶穌宣講天國福音時</a:t>
            </a:r>
            <a:r>
              <a:rPr lang="zh-TW" altLang="en-US" sz="3600" b="1" smtClean="0"/>
              <a:t>，很</a:t>
            </a:r>
            <a:r>
              <a:rPr lang="zh-TW" altLang="en-US" sz="3600" b="1"/>
              <a:t>清楚的告訴大家，</a:t>
            </a:r>
            <a:r>
              <a:rPr lang="zh-TW" altLang="en-US" sz="3600" b="1" smtClean="0"/>
              <a:t>祂是</a:t>
            </a:r>
            <a:r>
              <a:rPr lang="zh-TW" altLang="en-US" sz="3600" b="1"/>
              <a:t>猶太人多年來信仰的天主所派來的，要帶給大家天主的愛與慈悲，但還是受到許多人的質疑，特別是經師和法利塞人。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他們認為天主應該是高高在上，怎麼可能會是像人一樣的平凡？儘管耶穌做了許多一般人做不到的事</a:t>
            </a:r>
            <a:r>
              <a:rPr lang="zh-TW" altLang="en-US" sz="3600" b="1" smtClean="0"/>
              <a:t>，經</a:t>
            </a:r>
            <a:r>
              <a:rPr lang="zh-TW" altLang="en-US" sz="3600" b="1"/>
              <a:t>師和法利塞人仍然處處懷疑耶穌。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為了讓更多人明白天主的愛與慈悲</a:t>
            </a:r>
            <a:r>
              <a:rPr lang="zh-TW" altLang="en-US" sz="3600" b="1" smtClean="0">
                <a:latin typeface="新細明體"/>
                <a:ea typeface="新細明體"/>
              </a:rPr>
              <a:t>，耶穌</a:t>
            </a:r>
            <a:r>
              <a:rPr lang="zh-TW" altLang="en-US" sz="3600" b="1">
                <a:latin typeface="新細明體"/>
                <a:ea typeface="新細明體"/>
              </a:rPr>
              <a:t>還是苦口婆心的到處宣講，祂要告訴大家只要相信，並接受天主的愛，天主的國便會來臨。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天主的國不是在很遙遠的地方，也不是一定要死了之後才可以去，耶穌很明確的說「天主的國就在你們中間」。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5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耶穌說得這麼清楚，經師和法利塞人還是不願意相信，還</a:t>
            </a:r>
            <a:r>
              <a:rPr lang="zh-TW" altLang="en-US" sz="3600" b="1" smtClean="0">
                <a:latin typeface="新細明體"/>
                <a:ea typeface="新細明體"/>
              </a:rPr>
              <a:t>故意要耶穌給他們看徵兆，但</a:t>
            </a:r>
            <a:r>
              <a:rPr lang="zh-TW" altLang="en-US" sz="3600" b="1">
                <a:latin typeface="新細明體"/>
                <a:ea typeface="新細明體"/>
              </a:rPr>
              <a:t>耶穌知道他們並非真心，只是為了試探</a:t>
            </a:r>
            <a:r>
              <a:rPr lang="zh-TW" altLang="en-US" sz="3600" b="1" smtClean="0">
                <a:latin typeface="新細明體"/>
                <a:ea typeface="新細明體"/>
              </a:rPr>
              <a:t>祂罷了。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5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耶穌看到經師和法利塞人的心是如此堅硬，為了讓他們能明白天主的國，便連續舉了許多例子來解釋天主的</a:t>
            </a:r>
            <a:r>
              <a:rPr lang="zh-TW" altLang="en-US" sz="3600" b="1" smtClean="0">
                <a:latin typeface="新細明體"/>
                <a:ea typeface="新細明體"/>
              </a:rPr>
              <a:t>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5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其中有個比喻叫做「</a:t>
            </a:r>
            <a:r>
              <a:rPr lang="zh-TW" altLang="en-US" sz="3600" b="1">
                <a:latin typeface="新細明體"/>
                <a:ea typeface="新細明體"/>
              </a:rPr>
              <a:t>珍珠寶貝比喻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現在</a:t>
            </a:r>
            <a:r>
              <a:rPr lang="zh-TW" altLang="en-US" sz="3600" b="1">
                <a:latin typeface="新細明體"/>
                <a:ea typeface="新細明體"/>
              </a:rPr>
              <a:t>，我們一起來聽耶穌說的「珍珠寶貝比喻」。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5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雖然耶穌沒有特別解釋，但比喻的意思已經很清楚，耶穌要告訴大家，天主的國是很珍貴的寶貝，即使是變賣掉一切來換取這項寶貝，都是值得的。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5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耶穌已經為所有的人帶來了這項寶貝，這寶貝是天父要送給每個人的，只是有些人不稀罕，不認為那是寶貝，還嫌棄寶貝，甚至阻礙那些想要寶貝的人。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5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耶穌希望大家都能看到寶貝的珍貴，也願意敞開心胸接受寶貝，當然更不要去阻擋渴望得到寶貝的人。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400" b="1"/>
              <a:t>小活動──我要如何勸人和解</a:t>
            </a:r>
            <a:endParaRPr lang="zh-TW" altLang="zh-TW" sz="44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5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在「珍珠寶貝比喻」中，耶穌也特別提醒大家，千萬不要不知珍惜</a:t>
            </a:r>
            <a:r>
              <a:rPr lang="zh-TW" altLang="en-US" sz="3600" b="1" smtClean="0">
                <a:latin typeface="新細明體"/>
                <a:ea typeface="新細明體"/>
              </a:rPr>
              <a:t>，天</a:t>
            </a:r>
            <a:r>
              <a:rPr lang="zh-TW" altLang="en-US" sz="3600" b="1">
                <a:latin typeface="新細明體"/>
                <a:ea typeface="新細明體"/>
              </a:rPr>
              <a:t>父為了送給我們這寶貝，犧牲了祂最寶貴的聖子耶穌</a:t>
            </a:r>
            <a:r>
              <a:rPr lang="zh-TW" altLang="en-US" sz="3600" b="1" smtClean="0">
                <a:latin typeface="新細明體"/>
                <a:ea typeface="新細明體"/>
              </a:rPr>
              <a:t>，若</a:t>
            </a:r>
            <a:r>
              <a:rPr lang="zh-TW" altLang="en-US" sz="3600" b="1">
                <a:latin typeface="新細明體"/>
                <a:ea typeface="新細明體"/>
              </a:rPr>
              <a:t>不是耶穌為我們受苦，我們又哪能白白得到這寶貝呢？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93425391"/>
      </p:ext>
    </p:extLst>
  </p:cSld>
  <p:clrMapOvr>
    <a:masterClrMapping/>
  </p:clrMapOvr>
  <p:transition/>
  <p:timing/>
</p:sld>
</file>

<file path=ppt/slides/slide5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有些人也許沒有那麼幸運，可以不費功夫的得到寶貝，而是要費盡心力的尋找，甚至是要變賣掉自己所有的一切，才有機會得到寶貝。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8809433"/>
      </p:ext>
    </p:extLst>
  </p:cSld>
  <p:clrMapOvr>
    <a:masterClrMapping/>
  </p:clrMapOvr>
  <p:transition/>
  <p:timing/>
</p:sld>
</file>

<file path=ppt/slides/slide5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和這些人相比，那些垂手即可獲得寶貝的人，自然是格外的幸運，也當用心珍惜。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22008188"/>
      </p:ext>
    </p:extLst>
  </p:cSld>
  <p:clrMapOvr>
    <a:masterClrMapping/>
  </p:clrMapOvr>
  <p:transition/>
  <p:timing/>
</p:sld>
</file>

<file path=ppt/slides/slide5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耶穌宣講天國福音時，為什麼經師和法利塞人會質疑祂是天主的兒子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為什麼經師和法利塞人不相信祂是天主的兒子？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為什麼經師和法利塞人看到耶穌做了許多奇蹟，卻還是不相信祂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耶穌受到許多質疑卻還是苦口婆心的到處宣講，是為了要告訴大家什麼？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為什麼經師和法利塞人會要求耶穌顯個徵兆給他們看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為什麼耶穌要對群眾說「天主的國就在你們中間」？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耶穌為了讓經師和法利塞人明白天主的國，舉了哪些例子來解釋天主的國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耶穌特別跟大家說「珍珠寶貝比喻」，是要告訴大家什麼？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耶穌將天主的國比喻為珍貴的寶貝，為什麼有些人卻不是很在乎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 smtClean="0">
                <a:latin typeface="新細明體"/>
                <a:ea typeface="新細明體"/>
              </a:rPr>
              <a:t>在比喻中</a:t>
            </a:r>
            <a:r>
              <a:rPr lang="zh-TW" altLang="en-US" sz="3600" b="1">
                <a:latin typeface="新細明體"/>
                <a:ea typeface="新細明體"/>
              </a:rPr>
              <a:t>，為什麼耶穌特別提醒大家要敞開心胸接受寶貝？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為什麼天父要天主國的寶貝白白的送給我們每一個人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為什麼耶穌要告訴那些白白得到天主寶貝的人，要好好珍惜？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-13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要與人和解是不容易的，需要</a:t>
            </a:r>
            <a:r>
              <a:rPr lang="zh-TW" altLang="en-US" sz="3600" b="1" smtClean="0"/>
              <a:t>勇氣也</a:t>
            </a:r>
            <a:r>
              <a:rPr lang="zh-TW" altLang="en-US" sz="3600" b="1"/>
              <a:t>需要智慧，耶穌宣講福音時，也特別提醒當時的群眾，到聖殿獻祭前要先與人</a:t>
            </a:r>
            <a:r>
              <a:rPr lang="zh-TW" altLang="en-US" sz="3600" b="1" smtClean="0"/>
              <a:t>和解。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01739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85293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天國好像藏在地裡的寶貝，人找到了，高興的賣掉一切，買下那塊地！」（瑪</a:t>
            </a:r>
            <a:r>
              <a:rPr lang="en-US" altLang="zh-TW" sz="3600" b="1"/>
              <a:t>13,44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依麗莎的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27687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孩子們，依麗莎公主雖然出身王室，卻因著神父的引領，看到自己白白獲得如此豐厚的愛與恩典，決心改變自己。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她將自己有的寶貝，統統慷慨的捐出，分享給窮苦的人。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45624376"/>
      </p:ext>
    </p:extLst>
  </p:cSld>
  <p:clrMapOvr>
    <a:masterClrMapping/>
  </p:clrMapOvr>
  <p:transition/>
  <p:timing/>
</p:sld>
</file>

<file path=ppt/slides/slide5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687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生活中，我們可以做些什麼，來幫助自己像依麗莎公主一樣，願意將寶貝分享給近人？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5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j-ea"/>
              </a:rPr>
              <a:t>4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-13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49289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孩子們，耶穌告訴我們，只要願意相信並接受天主的愛，天主的國便會臨在於我們中間，這是耶穌為我們帶來的寶貝，我們要好好珍惜。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在生活中，還有許多人還沒得到這寶貝，我們也要像依麗莎公主一樣，慷慨的將自己有的寶貝，分享給我們的近人。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5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204864"/>
            <a:ext cx="77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主耶穌，謝謝祢，祢為我們帶來了天主國的寶貝，我們要好好珍惜這份恩典，求祢幫助我們在生活中，用心愛護這寶貝，也將這寶貝分享給近人。以上所求是奉主耶穌之名，阿們。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77797279"/>
      </p:ext>
    </p:extLst>
  </p:cSld>
  <p:clrMapOvr>
    <a:masterClrMapping/>
  </p:clrMapOvr>
  <p:transition/>
  <p:timing/>
</p:sld>
</file>

<file path=ppt/slides/slide5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44724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僱工比喻</a:t>
            </a:r>
            <a:r>
              <a:rPr lang="zh-TW" altLang="en-US" sz="6000" b="1" smtClean="0">
                <a:ea typeface="Microsoft JhengHei Light" panose="020b0304030504040204"/>
              </a:rPr>
              <a:t>～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天國</a:t>
            </a:r>
            <a:r>
              <a:rPr lang="zh-TW" altLang="en-US" sz="6000" b="1">
                <a:ea typeface="Microsoft JhengHei Light" panose="020b0304030504040204"/>
              </a:rPr>
              <a:t>的恩賜你我皆享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043608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-14	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孩子們，耶穌在宣講天國福音時，除了不斷的告訴群眾，天主愛每一個人</a:t>
            </a:r>
            <a:r>
              <a:rPr lang="zh-TW" altLang="en-US" sz="3600" b="1" smtClean="0"/>
              <a:t>，耶穌</a:t>
            </a:r>
            <a:r>
              <a:rPr lang="zh-TW" altLang="en-US" sz="3600" b="1"/>
              <a:t>也不斷的在觀察他們如何彼此對待，希望他們能以天主的愛，對待自己的近人。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7687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親愛的主耶穌，謝謝祢一直在生活中教導我們，使我們越來越像似祢的門徒，求祢幫助我們從今天的課程，更加明白如何與祢共同來建立天主的國，將祢的愛分享給更多的人。以上所求是奉祢的名，阿們。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96136344"/>
      </p:ext>
    </p:extLst>
  </p:cSld>
  <p:clrMapOvr>
    <a:masterClrMapping/>
  </p:clrMapOvr>
  <p:transition/>
  <p:timing/>
</p:sld>
</file>

<file path=ppt/slides/slide5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20,1</a:t>
            </a:r>
            <a:r>
              <a:rPr lang="zh-TW" altLang="en-US" sz="3600" b="1"/>
              <a:t>～</a:t>
            </a:r>
            <a:r>
              <a:rPr lang="en-US" altLang="zh-TW" sz="3600" b="1"/>
              <a:t>16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孩子們，你們喜歡上學嗎？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上學快樂嗎</a:t>
            </a:r>
            <a:r>
              <a:rPr lang="zh-TW" altLang="en-US" sz="3600" b="1" smtClean="0"/>
              <a:t>？會</a:t>
            </a:r>
            <a:r>
              <a:rPr lang="zh-TW" altLang="en-US" sz="3600" b="1"/>
              <a:t>讓你們不快樂嗎？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5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34607" y="2828835"/>
            <a:ext cx="7074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你們喜歡有考試嗎？還是覺得考試很討厭，最好可以不要有考試？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5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試前你們會緊張嗎？會擔心自己考不好嗎？還是你們一點都不擔心考試，考前也不會緊張？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5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你們還滿意自己考試的成績嗎？會覺得不夠理想，希望可以有更好的成績嗎？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319583953"/>
      </p:ext>
    </p:extLst>
  </p:cSld>
  <p:clrMapOvr>
    <a:masterClrMapping/>
  </p:clrMapOvr>
  <p:transition/>
  <p:timing/>
</p:sld>
</file>

<file path=ppt/slides/slide5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你們覺得學校可以取消考試嗎？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08362643"/>
      </p:ext>
    </p:extLst>
  </p:cSld>
  <p:clrMapOvr>
    <a:masterClrMapping/>
  </p:clrMapOvr>
  <p:transition/>
  <p:timing/>
</p:sld>
</file>

<file path=ppt/slides/slide5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小活動──公平的考試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95684409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即使</a:t>
            </a:r>
            <a:r>
              <a:rPr lang="zh-TW" altLang="en-US" sz="3600" b="1"/>
              <a:t>耶穌已經明確的告訴群眾，祂是天主派來的兒子，為大家帶來天主的愛，可是大部分的人，還是不怎麼明白，仍然是以過去的習慣互相對待。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889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20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這些方法都是很好的建議，為了公平，耶穌也曾經說了個「僱工比喻」，給了一種方法，這個方法非常特別</a:t>
            </a:r>
            <a:r>
              <a:rPr lang="zh-TW" altLang="en-US" sz="3600" b="1" smtClean="0"/>
              <a:t>，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孩子們，耶穌在猶太宣講時，有位年輕人來懇求耶穌收他為徒，</a:t>
            </a:r>
            <a:r>
              <a:rPr lang="zh-TW" altLang="en-US" sz="3600" b="1" smtClean="0"/>
              <a:t>耶穌非常</a:t>
            </a:r>
            <a:r>
              <a:rPr lang="zh-TW" altLang="en-US" sz="3600" b="1"/>
              <a:t>喜愛他</a:t>
            </a:r>
            <a:r>
              <a:rPr lang="zh-TW" altLang="en-US" sz="3600" b="1" smtClean="0"/>
              <a:t>，也打算</a:t>
            </a:r>
            <a:r>
              <a:rPr lang="zh-TW" altLang="en-US" sz="3600" b="1"/>
              <a:t>收他為徒</a:t>
            </a:r>
            <a:r>
              <a:rPr lang="zh-TW" altLang="en-US" sz="3600" b="1" smtClean="0"/>
              <a:t>，便</a:t>
            </a:r>
            <a:r>
              <a:rPr lang="zh-TW" altLang="en-US" sz="3600" b="1"/>
              <a:t>告訴他先</a:t>
            </a:r>
            <a:r>
              <a:rPr lang="zh-TW" altLang="en-US" sz="3600" b="1" smtClean="0"/>
              <a:t>回家將一切施捨</a:t>
            </a:r>
            <a:r>
              <a:rPr lang="zh-TW" altLang="en-US" sz="3600" b="1"/>
              <a:t>給</a:t>
            </a:r>
            <a:r>
              <a:rPr lang="zh-TW" altLang="en-US" sz="3600" b="1" smtClean="0"/>
              <a:t>窮人，</a:t>
            </a:r>
            <a:r>
              <a:rPr lang="zh-TW" altLang="en-US" sz="3600" b="1"/>
              <a:t>沒想到這年輕人卻憂愁的掉頭</a:t>
            </a:r>
            <a:r>
              <a:rPr lang="zh-TW" altLang="en-US" sz="3600" b="1" smtClean="0"/>
              <a:t>離去 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耶穌看著年輕人離去，不免感到遺憾，藉此也勉勵宗徒對他們說：「你們看，有錢財的人，想要進天主的國是多麼難啊！」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耶穌繼續說：「駱駝穿過針孔，都要比富有的人進天主的國容易。」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耶穌看得出</a:t>
            </a:r>
            <a:r>
              <a:rPr lang="zh-TW" altLang="en-US" sz="3600" b="1" smtClean="0">
                <a:latin typeface="新細明體"/>
                <a:ea typeface="新細明體"/>
              </a:rPr>
              <a:t>來宗徒們內心</a:t>
            </a:r>
            <a:r>
              <a:rPr lang="zh-TW" altLang="en-US" sz="3600" b="1">
                <a:latin typeface="新細明體"/>
                <a:ea typeface="新細明體"/>
              </a:rPr>
              <a:t>有疑問，</a:t>
            </a:r>
            <a:r>
              <a:rPr lang="zh-TW" altLang="en-US" sz="3600" b="1" smtClean="0">
                <a:latin typeface="新細明體"/>
                <a:ea typeface="新細明體"/>
              </a:rPr>
              <a:t>便對</a:t>
            </a:r>
            <a:r>
              <a:rPr lang="zh-TW" altLang="en-US" sz="3600" b="1">
                <a:latin typeface="新細明體"/>
                <a:ea typeface="新細明體"/>
              </a:rPr>
              <a:t>他們說了「僱工比喻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5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5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耶穌以「僱工比喻」，很清楚的告訴宗徒們和當場的群眾，雖然大家聽耶穌說「駱駝穿針孔都比富有的人進天主的國容易」，都十分擔憂若是這樣，要進天主的國不是太困難了嗎？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5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1683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其實</a:t>
            </a:r>
            <a:r>
              <a:rPr lang="zh-TW" altLang="en-US" sz="3600" b="1" smtClean="0">
                <a:latin typeface="新細明體"/>
                <a:ea typeface="新細明體"/>
              </a:rPr>
              <a:t>，</a:t>
            </a:r>
            <a:r>
              <a:rPr lang="zh-TW" altLang="en-US" sz="3600" b="1">
                <a:latin typeface="新細明體"/>
                <a:ea typeface="新細明體"/>
              </a:rPr>
              <a:t>如同比喻中，</a:t>
            </a:r>
            <a:r>
              <a:rPr lang="zh-TW" altLang="en-US" sz="3600" b="1" smtClean="0">
                <a:latin typeface="新細明體"/>
                <a:ea typeface="新細明體"/>
              </a:rPr>
              <a:t>不管</a:t>
            </a:r>
            <a:r>
              <a:rPr lang="zh-TW" altLang="en-US" sz="3600" b="1">
                <a:latin typeface="新細明體"/>
                <a:ea typeface="新細明體"/>
              </a:rPr>
              <a:t>是什麼時候</a:t>
            </a:r>
            <a:r>
              <a:rPr lang="zh-TW" altLang="en-US" sz="3600" b="1" smtClean="0">
                <a:latin typeface="新細明體"/>
                <a:ea typeface="新細明體"/>
              </a:rPr>
              <a:t>，只要</a:t>
            </a:r>
            <a:r>
              <a:rPr lang="zh-TW" altLang="en-US" sz="3600" b="1">
                <a:latin typeface="新細明體"/>
                <a:ea typeface="新細明體"/>
              </a:rPr>
              <a:t>是願意接受主人邀請，這主人就是天主，葡萄園是指天主的國，願意來到葡萄園工作的每一位僱工，都可得到同樣的酬勞，獲得父的愛與慈悲。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5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在比喻中，耶穌也提醒大家，那早到的，不需要去計較其他工人工作的時間比較短，卻跟他得到相同的工資，而埋怨主人偏心、不公平。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5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即使自己工作的時間最長，一來主人並沒有虧待自己，還是依照原先的約定給了工資。二來自己實在沒有資格，批評主人該怎麼給工資，畢竟主人的慷慨為任何一位僱工而言，都是最大的福氣。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有一次，耶穌便以實際的例子告訴群眾，對待自己的近人時，雖然律法上只說了「殺人應受到裁判」，但不表示做其他的事都是可以的。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正如主人對最早到的僱工說的「我並沒有虧待你」，主人和每個人約定的工資都是一個「德納」，每一位僱工所獲得的，也都是一個「德納」，主人確實沒有虧待任何一位僱工。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5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耶穌在猶太宣講時，有位年輕人來懇求耶穌，他想要做什麼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2.</a:t>
            </a:r>
            <a:r>
              <a:rPr lang="zh-TW" altLang="en-US" sz="3600" b="1" smtClean="0">
                <a:latin typeface="新細明體"/>
                <a:ea typeface="新細明體"/>
              </a:rPr>
              <a:t>為什麼年輕人聽</a:t>
            </a:r>
            <a:r>
              <a:rPr lang="zh-TW" altLang="en-US" sz="3600" b="1">
                <a:latin typeface="新細明體"/>
                <a:ea typeface="新細明體"/>
              </a:rPr>
              <a:t>了耶穌的話卻憂愁的掉頭離去？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為什麼耶穌要對大家說「駱駝穿針孔都比富有的人進天主的國容易」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為什麼耶穌要對宗徒們和群眾說「僱工比喻」？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5.</a:t>
            </a:r>
            <a:r>
              <a:rPr lang="zh-TW" altLang="en-US" sz="3600" b="1" smtClean="0">
                <a:latin typeface="新細明體"/>
                <a:ea typeface="新細明體"/>
              </a:rPr>
              <a:t>在比喻中</a:t>
            </a:r>
            <a:r>
              <a:rPr lang="zh-TW" altLang="en-US" sz="3600" b="1">
                <a:latin typeface="新細明體"/>
                <a:ea typeface="新細明體"/>
              </a:rPr>
              <a:t>，每位僱工工作的時間不一樣，為什麼領到的工資是一樣的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為什麼葡萄園主人按照約定發給僱工工資，卻會有人心生不滿？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5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7.</a:t>
            </a:r>
            <a:r>
              <a:rPr lang="zh-TW" altLang="en-US" sz="3600" b="1" smtClean="0">
                <a:latin typeface="新細明體"/>
                <a:ea typeface="新細明體"/>
              </a:rPr>
              <a:t>在比喻中</a:t>
            </a:r>
            <a:r>
              <a:rPr lang="zh-TW" altLang="en-US" sz="3600" b="1">
                <a:latin typeface="新細明體"/>
                <a:ea typeface="新細明體"/>
              </a:rPr>
              <a:t>，為什麼主人要一再邀請所有的僱工來到葡萄園工作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8.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耶穌要提醒那早到的僱工，不需要為了計較工時不同而埋怨主人不公平？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5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主人</a:t>
            </a:r>
            <a:r>
              <a:rPr lang="zh-TW" altLang="en-US" sz="3600" b="1">
                <a:latin typeface="新細明體"/>
                <a:ea typeface="新細明體"/>
              </a:rPr>
              <a:t>發工資時，工時不同工資一樣，這樣做是公平的還是不公平的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10.</a:t>
            </a:r>
            <a:r>
              <a:rPr lang="zh-TW" altLang="en-US" sz="3600" b="1" smtClean="0">
                <a:latin typeface="新細明體"/>
                <a:ea typeface="新細明體"/>
              </a:rPr>
              <a:t>那早到</a:t>
            </a:r>
            <a:r>
              <a:rPr lang="zh-TW" altLang="en-US" sz="3600" b="1">
                <a:latin typeface="新細明體"/>
                <a:ea typeface="新細明體"/>
              </a:rPr>
              <a:t>的僱工有資格來批評主人該怎麼給工資嗎？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5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耶穌要告訴大家「天主的愛與慈悲是為每個人所準備的」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12.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會希望自己遇到的是一位公平的主人，還是慷慨的主人？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5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-14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5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難道主人不可拿自己的財物，對僱工好嗎？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20,15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阿棋的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耶穌甚至舉例說「向近人發怒、辱罵近人是傻子或瘋子的，也都要受到裁判」，耶穌還進一步的說，到聖殿向天主獻祭前，若想起曾與近人有怨，當先去和解了再來獻禮。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5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85293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孩子們，阿棋聽了媽媽的話，才發現自己和弟弟是一家人，有什麼好計較的呢，當然要邀請弟弟一起去玩了。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687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生活中，我們可以做些什麼，來幫助自己放下計較的心，慷慨的和近人分享天父的愛與慈悲？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5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7132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j-ea"/>
              </a:rPr>
              <a:t>4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>
                <a:latin typeface="+mj-ea"/>
              </a:rPr>
              <a:t>--</a:t>
            </a:r>
            <a:r>
              <a:rPr lang="en-US" altLang="zh-TW" sz="3600" b="1" smtClean="0">
                <a:latin typeface="+mj-ea"/>
              </a:rPr>
              <a:t>14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5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49289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孩子們，耶穌藉著「僱工比喻」，要讓我們明白，天主希望所有的人都能進到葡萄園，得到父的愛與慈悲。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199783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雖然我們每個人，進到葡萄園的時間有先後，但不管怎麼樣，我們一來要感謝父的慷慨，二來我們要跟隨耶穌，繼續的邀請更多的人，來到葡萄園，成為天主國的一分子。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5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564904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親愛的主耶穌，謝謝祢為我們帶來了，天父的愛與慈悲，從今天的「僱工比喻」中，我們明白了，天父希望所有的人都能進到</a:t>
            </a:r>
            <a:r>
              <a:rPr lang="zh-TW" altLang="en-US" sz="3600" b="1" smtClean="0"/>
              <a:t>葡萄園。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77797279"/>
      </p:ext>
    </p:extLst>
  </p:cSld>
  <p:clrMapOvr>
    <a:masterClrMapping/>
  </p:clrMapOvr>
  <p:transition/>
  <p:timing/>
</p:sld>
</file>

<file path=ppt/slides/slide5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551837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求祢幫助我們跟隨耶穌，一起將天父的愛與慈悲，分享給更多的人。以上所求是奉主耶穌之名，阿們。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5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44724" y="2459797"/>
            <a:ext cx="7830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願意謙遜為</a:t>
            </a:r>
            <a:r>
              <a:rPr lang="zh-TW" altLang="en-US" sz="6000" b="1" smtClean="0">
                <a:ea typeface="Microsoft JhengHei Light" panose="020b0304030504040204"/>
              </a:rPr>
              <a:t>僕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服事</a:t>
            </a:r>
            <a:r>
              <a:rPr lang="zh-TW" altLang="en-US" sz="6000" b="1">
                <a:ea typeface="Microsoft JhengHei Light" panose="020b0304030504040204"/>
              </a:rPr>
              <a:t>他人</a:t>
            </a:r>
            <a:r>
              <a:rPr lang="zh-TW" altLang="en-US" sz="6000" b="1" smtClean="0">
                <a:ea typeface="Microsoft JhengHei Light" panose="020b0304030504040204"/>
              </a:rPr>
              <a:t>的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必</a:t>
            </a:r>
            <a:r>
              <a:rPr lang="zh-TW" altLang="en-US" sz="6000" b="1">
                <a:ea typeface="Microsoft JhengHei Light" panose="020b0304030504040204"/>
              </a:rPr>
              <a:t>是主的好宗徒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043608" y="1628800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-15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親愛的主耶穌，謝謝祢常常在生活中陪伴我們、和我們在一時，祢的言行是我們的典範，求祢幫助我們認真學習，在生活中常跟隨祢的典範與腳步，將天主的愛分享給更多的人。以上所求是奉祢的名，阿們。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96136344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1093299947"/>
      </p:ext>
    </p:extLst>
  </p:cSld>
  <p:clrMapOvr>
    <a:masterClrMapping/>
  </p:clrMapOvr>
  <p:transition/>
  <p:timing/>
</p:sld>
</file>

<file path=ppt/slides/slide5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20,20</a:t>
            </a:r>
            <a:r>
              <a:rPr lang="zh-TW" altLang="en-US" sz="3600" b="1"/>
              <a:t>～</a:t>
            </a:r>
            <a:r>
              <a:rPr lang="en-US" altLang="zh-TW" sz="3600" b="1"/>
              <a:t>27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孩子們，你們擔任過幹部嗎？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你們擔任過哪些幹部呢？擔任幹部會覺得很辛苦，要做很多的事情嗎？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5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34607" y="2551837"/>
            <a:ext cx="7074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如果你們都還沒擔任過幹部，會想要擔任幹部嗎？還是覺得那是別人的事，與自己無關？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5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你們有遇到過不太負責，也不太愛做事，總是叫別人做事的幹部嗎？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5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若遇上了這種幹部該怎麼辦呢？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48472321"/>
      </p:ext>
    </p:extLst>
  </p:cSld>
  <p:clrMapOvr>
    <a:masterClrMapping/>
  </p:clrMapOvr>
  <p:transition/>
  <p:timing/>
</p:sld>
</file>

<file path=ppt/slides/slide5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01350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小活動──班上的好幹部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008362643"/>
      </p:ext>
    </p:extLst>
  </p:cSld>
  <p:clrMapOvr>
    <a:masterClrMapping/>
  </p:clrMapOvr>
  <p:transition/>
  <p:timing/>
</p:sld>
</file>

<file path=ppt/slides/slide5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91683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一位</a:t>
            </a:r>
            <a:r>
              <a:rPr lang="zh-TW" altLang="en-US" sz="3600" b="1"/>
              <a:t>好幹部確實要謙遜為懷、有高度的服務熱誠，耶穌也對自己的宗徒們說過，要放下身段做眾人的</a:t>
            </a:r>
            <a:r>
              <a:rPr lang="zh-TW" altLang="en-US" sz="3600" b="1" smtClean="0"/>
              <a:t>奴僕。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孩子們，耶穌在宣講天國福音時，不斷的受到有權又有勢的人士排擠</a:t>
            </a:r>
            <a:r>
              <a:rPr lang="zh-TW" altLang="en-US" sz="3600" b="1" smtClean="0"/>
              <a:t>，他們認為</a:t>
            </a:r>
            <a:r>
              <a:rPr lang="zh-TW" altLang="en-US" sz="3600" b="1"/>
              <a:t>祂不應該自稱為是天主的</a:t>
            </a:r>
            <a:r>
              <a:rPr lang="zh-TW" altLang="en-US" sz="3600" b="1" smtClean="0"/>
              <a:t>兒子，處處</a:t>
            </a:r>
            <a:r>
              <a:rPr lang="zh-TW" altLang="en-US" sz="3600" b="1"/>
              <a:t>想置耶穌於死。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耶穌在第三次進耶路撒冷聖城慶祝逾越慶典前，預知自己即將受難，便對宗徒們說：「我們進耶路撒冷去，人子將要被交於司祭和經師，他們要定我的死罪。」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如果突然停電了，什麼都看不到時，我們要怎麼辦呢？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04909105"/>
      </p:ext>
    </p:extLst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耶穌很清楚的告訴群眾「先與怨自己的人和解再到聖殿為天主獻禮」，意思是說，如果心裡有怨氣，不管是自己怨別人，或是別人怨自己，都當先和解了，帶著平靜的心</a:t>
            </a:r>
            <a:r>
              <a:rPr lang="zh-TW" altLang="en-US" sz="3600" b="1" smtClean="0">
                <a:latin typeface="新細明體"/>
                <a:ea typeface="新細明體"/>
              </a:rPr>
              <a:t>，再到</a:t>
            </a:r>
            <a:r>
              <a:rPr lang="zh-TW" altLang="en-US" sz="3600" b="1">
                <a:latin typeface="新細明體"/>
                <a:ea typeface="新細明體"/>
              </a:rPr>
              <a:t>聖殿祈禱。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耶穌這麼說，是希望提前告訴宗徒們，讓他們做好心理準備，知道自己的老師即將離他們而</a:t>
            </a:r>
            <a:r>
              <a:rPr lang="zh-TW" altLang="en-US" sz="3600" b="1" smtClean="0">
                <a:latin typeface="新細明體"/>
                <a:ea typeface="新細明體"/>
              </a:rPr>
              <a:t>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6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沒想到，竟然有兩位宗徒誤解了耶穌的意思，以為耶穌即將進耶路撒冷稱王。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13845032"/>
      </p:ext>
    </p:extLst>
  </p:cSld>
  <p:clrMapOvr>
    <a:masterClrMapping/>
  </p:clrMapOvr>
  <p:transition/>
  <p:timing/>
</p:sld>
</file>

<file path=ppt/slides/slide6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他們拜託</a:t>
            </a:r>
            <a:r>
              <a:rPr lang="zh-TW" altLang="en-US" sz="3600" b="1">
                <a:latin typeface="新細明體"/>
                <a:ea typeface="新細明體"/>
              </a:rPr>
              <a:t>自己的母親</a:t>
            </a:r>
            <a:r>
              <a:rPr lang="zh-TW" altLang="en-US" sz="3600" b="1" smtClean="0">
                <a:latin typeface="新細明體"/>
                <a:ea typeface="新細明體"/>
              </a:rPr>
              <a:t>，待耶穌</a:t>
            </a:r>
            <a:r>
              <a:rPr lang="zh-TW" altLang="en-US" sz="3600" b="1">
                <a:latin typeface="新細明體"/>
                <a:ea typeface="新細明體"/>
              </a:rPr>
              <a:t>稱王時</a:t>
            </a:r>
            <a:r>
              <a:rPr lang="zh-TW" altLang="en-US" sz="3600" b="1" smtClean="0">
                <a:latin typeface="新細明體"/>
                <a:ea typeface="新細明體"/>
              </a:rPr>
              <a:t>，向耶穌請求可以</a:t>
            </a:r>
            <a:r>
              <a:rPr lang="zh-TW" altLang="en-US" sz="3600" b="1">
                <a:latin typeface="新細明體"/>
                <a:ea typeface="新細明體"/>
              </a:rPr>
              <a:t>讓他們兩人坐在耶穌的左右邊，分享祂的榮耀。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6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耶穌聽了感到很遺憾，看來自己的宗徒們跟在自己身邊這麼久，似乎還不明白耶穌要建立的天主的國，並非是一般人眼中的王國。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6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連在一旁的另外</a:t>
            </a:r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zh-TW" altLang="en-US" sz="3600" b="1">
                <a:latin typeface="新細明體"/>
                <a:ea typeface="新細明體"/>
              </a:rPr>
              <a:t>位宗徒，</a:t>
            </a:r>
            <a:r>
              <a:rPr lang="zh-TW" altLang="en-US" sz="3600" b="1" smtClean="0">
                <a:latin typeface="新細明體"/>
                <a:ea typeface="新細明體"/>
              </a:rPr>
              <a:t>也對</a:t>
            </a:r>
            <a:r>
              <a:rPr lang="zh-TW" altLang="en-US" sz="3600" b="1">
                <a:latin typeface="新細明體"/>
                <a:ea typeface="新細明體"/>
              </a:rPr>
              <a:t>這兩位宗徒感到十分不滿，認為他們怎麼在這時刻，還只想著自己的功名利祿。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6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所有</a:t>
            </a:r>
            <a:r>
              <a:rPr lang="zh-TW" altLang="en-US" sz="3600" b="1">
                <a:latin typeface="新細明體"/>
                <a:ea typeface="新細明體"/>
              </a:rPr>
              <a:t>的宗徒都為了這事吵了起來，耶穌看著他們，知道他們</a:t>
            </a:r>
            <a:r>
              <a:rPr lang="zh-TW" altLang="en-US" sz="3600" b="1" smtClean="0">
                <a:latin typeface="新細明體"/>
                <a:ea typeface="新細明體"/>
              </a:rPr>
              <a:t>畢竟</a:t>
            </a:r>
            <a:r>
              <a:rPr lang="zh-TW" altLang="en-US" sz="3600" b="1">
                <a:latin typeface="新細明體"/>
                <a:ea typeface="新細明體"/>
              </a:rPr>
              <a:t>跟</a:t>
            </a:r>
            <a:r>
              <a:rPr lang="zh-TW" altLang="en-US" sz="3600" b="1" smtClean="0">
                <a:latin typeface="新細明體"/>
                <a:ea typeface="新細明體"/>
              </a:rPr>
              <a:t>想要</a:t>
            </a:r>
            <a:r>
              <a:rPr lang="zh-TW" altLang="en-US" sz="3600" b="1">
                <a:latin typeface="新細明體"/>
                <a:ea typeface="新細明體"/>
              </a:rPr>
              <a:t>追逐</a:t>
            </a:r>
            <a:r>
              <a:rPr lang="zh-TW" altLang="en-US" sz="3600" b="1" smtClean="0">
                <a:latin typeface="新細明體"/>
                <a:ea typeface="新細明體"/>
              </a:rPr>
              <a:t>功名利祿</a:t>
            </a:r>
            <a:r>
              <a:rPr lang="zh-TW" altLang="en-US" sz="3600" b="1">
                <a:latin typeface="新細明體"/>
                <a:ea typeface="新細明體"/>
              </a:rPr>
              <a:t>的</a:t>
            </a:r>
            <a:r>
              <a:rPr lang="zh-TW" altLang="en-US" sz="3600" b="1" smtClean="0">
                <a:latin typeface="新細明體"/>
                <a:ea typeface="新細明體"/>
              </a:rPr>
              <a:t>一般</a:t>
            </a:r>
            <a:r>
              <a:rPr lang="zh-TW" altLang="en-US" sz="3600" b="1">
                <a:latin typeface="新細明體"/>
                <a:ea typeface="新細明體"/>
              </a:rPr>
              <a:t>人</a:t>
            </a:r>
            <a:r>
              <a:rPr lang="zh-TW" altLang="en-US" sz="3600" b="1" smtClean="0">
                <a:latin typeface="新細明體"/>
                <a:ea typeface="新細明體"/>
              </a:rPr>
              <a:t>一樣。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6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但也該讓</a:t>
            </a:r>
            <a:r>
              <a:rPr lang="zh-TW" altLang="en-US" sz="3600" b="1">
                <a:latin typeface="新細明體"/>
                <a:ea typeface="新細明體"/>
              </a:rPr>
              <a:t>他們徹底明瞭，在天主的國裡需要具備的基本態度，是放下身段、願意做眾人的奴僕。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90366277"/>
      </p:ext>
    </p:extLst>
  </p:cSld>
  <p:clrMapOvr>
    <a:masterClrMapping/>
  </p:clrMapOvr>
  <p:transition/>
  <p:timing/>
</p:sld>
</file>

<file path=ppt/slides/slide6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</a:t>
            </a:r>
            <a:r>
              <a:rPr lang="zh-TW" altLang="en-US" sz="3600" b="1" smtClean="0">
                <a:latin typeface="新細明體"/>
                <a:ea typeface="新細明體"/>
              </a:rPr>
              <a:t>便對宗徒們說：</a:t>
            </a:r>
            <a:r>
              <a:rPr lang="zh-TW" altLang="en-US" sz="3600" b="1">
                <a:latin typeface="新細明體"/>
                <a:ea typeface="新細明體"/>
              </a:rPr>
              <a:t>「你們中間誰若想做老大，他就得做眾人中最小的一個，還要做眾人的僕役。」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6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現在，我們來聽聽耶穌說的話。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6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</a:t>
            </a:r>
            <a:r>
              <a:rPr lang="zh-TW" altLang="en-US" sz="3600" b="1" smtClean="0">
                <a:latin typeface="新細明體"/>
                <a:ea typeface="新細明體"/>
              </a:rPr>
              <a:t>很清楚</a:t>
            </a:r>
            <a:r>
              <a:rPr lang="zh-TW" altLang="en-US" sz="3600" b="1">
                <a:latin typeface="新細明體"/>
                <a:ea typeface="新細明體"/>
              </a:rPr>
              <a:t>的告訴宗徒們「想當老大的要先做眾人的奴僕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r>
              <a:rPr lang="zh-TW" altLang="en-US" sz="3600" b="1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耶穌這麼</a:t>
            </a:r>
            <a:r>
              <a:rPr lang="zh-TW" altLang="en-US" sz="3600" b="1" smtClean="0">
                <a:latin typeface="新細明體"/>
                <a:ea typeface="新細明體"/>
              </a:rPr>
              <a:t>說是期望</a:t>
            </a:r>
            <a:r>
              <a:rPr lang="zh-TW" altLang="en-US" sz="3600" b="1">
                <a:latin typeface="新細明體"/>
                <a:ea typeface="新細明體"/>
              </a:rPr>
              <a:t>我們能愛自己的近人，如果只是表面上愛天主，到聖殿裡做做樣子給天主看，倒不如實際一點，以行動先和自己的近人和解，具體的將天主的愛實踐在生活中。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6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耶穌還明確的指出「一般的社會有長官管理眾人，也有大臣指揮下屬，在你們中間卻不可這樣」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64175542"/>
      </p:ext>
    </p:extLst>
  </p:cSld>
  <p:clrMapOvr>
    <a:masterClrMapping/>
  </p:clrMapOvr>
  <p:transition/>
  <p:timing/>
</p:sld>
</file>

<file path=ppt/slides/slide6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耶穌的話</a:t>
            </a:r>
            <a:r>
              <a:rPr lang="zh-TW" altLang="en-US" sz="3600" b="1" smtClean="0">
                <a:latin typeface="新細明體"/>
                <a:ea typeface="新細明體"/>
              </a:rPr>
              <a:t>，顛覆</a:t>
            </a:r>
            <a:r>
              <a:rPr lang="zh-TW" altLang="en-US" sz="3600" b="1">
                <a:latin typeface="新細明體"/>
                <a:ea typeface="新細明體"/>
              </a:rPr>
              <a:t>了宗徒們對老大的想法，他們之所以起爭執，無非是為了爭論誰最有資格坐在耶穌的左右邊，大家以為這樣便可當老大。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98935697"/>
      </p:ext>
    </p:extLst>
  </p:cSld>
  <p:clrMapOvr>
    <a:masterClrMapping/>
  </p:clrMapOvr>
  <p:transition/>
  <p:timing/>
</p:sld>
</file>

<file path=ppt/slides/slide6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沒想到，在耶穌的眼裡，想當老大的，不但沒資格指使別人做什麼，反而是要為別人服務。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02687834"/>
      </p:ext>
    </p:extLst>
  </p:cSld>
  <p:clrMapOvr>
    <a:masterClrMapping/>
  </p:clrMapOvr>
  <p:transition/>
  <p:timing/>
</p:sld>
</file>

<file path=ppt/slides/slide6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耶穌這麼說，是希望宗徒們能夠明白，在天主的國裡，沒有人是老大，誰也沒有資格指使別人做什麼。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11602428"/>
      </p:ext>
    </p:extLst>
  </p:cSld>
  <p:clrMapOvr>
    <a:masterClrMapping/>
  </p:clrMapOvr>
  <p:transition/>
  <p:timing/>
</p:sld>
</file>

<file path=ppt/slides/slide6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在天主面前</a:t>
            </a:r>
            <a:r>
              <a:rPr lang="zh-TW" altLang="en-US" sz="3600" b="1" smtClean="0">
                <a:latin typeface="新細明體"/>
                <a:ea typeface="新細明體"/>
              </a:rPr>
              <a:t>，每</a:t>
            </a:r>
            <a:r>
              <a:rPr lang="zh-TW" altLang="en-US" sz="3600" b="1">
                <a:latin typeface="新細明體"/>
                <a:ea typeface="新細明體"/>
              </a:rPr>
              <a:t>個人都是天主的孩子，天主愛所有的人。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66870322"/>
      </p:ext>
    </p:extLst>
  </p:cSld>
  <p:clrMapOvr>
    <a:masterClrMapping/>
  </p:clrMapOvr>
  <p:transition/>
  <p:timing/>
</p:sld>
</file>

<file path=ppt/slides/slide6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宗徒們會爭著想當老大，是一般人的想法，為了爭個</a:t>
            </a:r>
            <a:r>
              <a:rPr lang="zh-TW" altLang="en-US" sz="3600" b="1" smtClean="0">
                <a:latin typeface="新細明體"/>
                <a:ea typeface="新細明體"/>
              </a:rPr>
              <a:t>虛名、也有</a:t>
            </a:r>
            <a:r>
              <a:rPr lang="zh-TW" altLang="en-US" sz="3600" b="1">
                <a:latin typeface="新細明體"/>
                <a:ea typeface="新細明體"/>
              </a:rPr>
              <a:t>面子</a:t>
            </a:r>
            <a:r>
              <a:rPr lang="zh-TW" altLang="en-US" sz="3600" b="1" smtClean="0">
                <a:latin typeface="新細明體"/>
                <a:ea typeface="新細明體"/>
              </a:rPr>
              <a:t>，耶穌卻告訴他們，</a:t>
            </a:r>
            <a:r>
              <a:rPr lang="zh-TW" altLang="en-US" sz="3600" b="1">
                <a:latin typeface="新細明體"/>
                <a:ea typeface="新細明體"/>
              </a:rPr>
              <a:t>真正的老大，是要放下身段，不在乎虛名的為別人服務。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5386412"/>
      </p:ext>
    </p:extLst>
  </p:cSld>
  <p:clrMapOvr>
    <a:masterClrMapping/>
  </p:clrMapOvr>
  <p:transition/>
  <p:timing/>
</p:sld>
</file>

<file path=ppt/slides/slide6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耶穌雖然是天主的兒子，卻從未高舉自己為老大，也未曾要大家向祂屈膝，尊祂為老大，耶穌反而謙遜為懷的放下身段，為眾人服務。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893383708"/>
      </p:ext>
    </p:extLst>
  </p:cSld>
  <p:clrMapOvr>
    <a:masterClrMapping/>
  </p:clrMapOvr>
  <p:transition/>
  <p:timing/>
</p:sld>
</file>

<file path=ppt/slides/slide6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耶穌以</a:t>
            </a:r>
            <a:r>
              <a:rPr lang="zh-TW" altLang="en-US" sz="3600" b="1">
                <a:latin typeface="新細明體"/>
                <a:ea typeface="新細明體"/>
              </a:rPr>
              <a:t>實際行動，讓宗徒們看到態度的</a:t>
            </a:r>
            <a:r>
              <a:rPr lang="zh-TW" altLang="en-US" sz="3600" b="1" smtClean="0">
                <a:latin typeface="新細明體"/>
                <a:ea typeface="新細明體"/>
              </a:rPr>
              <a:t>重要。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07212227"/>
      </p:ext>
    </p:extLst>
  </p:cSld>
  <p:clrMapOvr>
    <a:masterClrMapping/>
  </p:clrMapOvr>
  <p:transition/>
  <p:timing/>
</p:sld>
</file>

<file path=ppt/slides/slide6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宗徒們會爭著想當老大，是一般人的想法，為了爭個</a:t>
            </a:r>
            <a:r>
              <a:rPr lang="zh-TW" altLang="en-US" sz="3600" b="1" smtClean="0">
                <a:latin typeface="新細明體"/>
                <a:ea typeface="新細明體"/>
              </a:rPr>
              <a:t>虛名、也有</a:t>
            </a:r>
            <a:r>
              <a:rPr lang="zh-TW" altLang="en-US" sz="3600" b="1">
                <a:latin typeface="新細明體"/>
                <a:ea typeface="新細明體"/>
              </a:rPr>
              <a:t>面子</a:t>
            </a:r>
            <a:r>
              <a:rPr lang="zh-TW" altLang="en-US" sz="3600" b="1" smtClean="0">
                <a:latin typeface="新細明體"/>
                <a:ea typeface="新細明體"/>
              </a:rPr>
              <a:t>，耶穌卻告訴他們，</a:t>
            </a:r>
            <a:r>
              <a:rPr lang="zh-TW" altLang="en-US" sz="3600" b="1">
                <a:latin typeface="新細明體"/>
                <a:ea typeface="新細明體"/>
              </a:rPr>
              <a:t>真正的老大，是要放下身段，不在乎虛名的為別人服務。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51487845"/>
      </p:ext>
    </p:extLst>
  </p:cSld>
  <p:clrMapOvr>
    <a:masterClrMapping/>
  </p:clrMapOvr>
  <p:transition/>
  <p:timing/>
</p:sld>
</file>

<file path=ppt/slides/slide6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祂知道我們和別人來往時，對待別人的態度，常會因對方的身分和地位的高低有所</a:t>
            </a:r>
            <a:r>
              <a:rPr lang="zh-TW" altLang="en-US" sz="3600" b="1" smtClean="0">
                <a:latin typeface="新細明體"/>
                <a:ea typeface="新細明體"/>
              </a:rPr>
              <a:t>不同</a:t>
            </a:r>
            <a:r>
              <a:rPr lang="zh-TW" altLang="en-US" sz="3600" b="1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65885754"/>
      </p:ext>
    </p:ext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「愛天主」不是只掛在嘴巴上說而已，也不是在做表演給別人看，「愛天主」是要實踐在生活中，才是真正的愛天主。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6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在服務時，若是因對方身分不同便有不同的服務態度，表面上好像都是在做服務，但不同的態度一定會讓對方有不同的感受。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85990806"/>
      </p:ext>
    </p:extLst>
  </p:cSld>
  <p:clrMapOvr>
    <a:masterClrMapping/>
  </p:clrMapOvr>
  <p:transition/>
  <p:timing/>
</p:sld>
</file>

<file path=ppt/slides/slide6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耶穌希望宗徒們能確實明白，不管對方是誰，要將每一次的服務，都當作是在為耶穌做服務，最基本的是謙遜的服務態度。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34395476"/>
      </p:ext>
    </p:extLst>
  </p:cSld>
  <p:clrMapOvr>
    <a:masterClrMapping/>
  </p:clrMapOvr>
  <p:transition/>
  <p:timing/>
</p:sld>
</file>

<file path=ppt/slides/slide6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耶穌宣講天國福音時，為什麼會不斷受到有權勢的人士排擠想置祂於死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 smtClean="0">
                <a:latin typeface="新細明體"/>
                <a:ea typeface="新細明體"/>
              </a:rPr>
              <a:t>耶穌為什麼</a:t>
            </a:r>
            <a:r>
              <a:rPr lang="zh-TW" altLang="en-US" sz="3600" b="1">
                <a:latin typeface="新細明體"/>
                <a:ea typeface="新細明體"/>
              </a:rPr>
              <a:t>要跟宗徒們預告自己即將受難？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耶穌跟宗徒們預告自己即將受難時，發生了什麼事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耶穌的兩位宗徒拜託自己的母親一同前來懇求耶穌，是為了什麼事？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耶穌看到自己的宗徒來求祂稱王時讓他們坐在自己的左右邊，對他們說了什麼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耶穌看到宗徒們為了爭老大起了爭執，對他們說了什麼？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8448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為什麼耶穌看到宗徒們為了爭老大起爭執，卻沒有責怪他們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耶穌為什麼要勉勵宗徒們「在天主國裡的基本態度是放下身段、願意做眾人的奴僕」？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為什麼耶穌要提醒宗徒們「一旦當了老大後很容易得意忘形忘了自己的態度」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耶穌以什麼實際的行動，讓宗徒們看到謙遜服務態度的重要？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1277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為什麼耶穌要提醒宗徒們「服務時不要因對方身分不同便有不同的服務態度」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為什麼耶穌要勉勵宗徒們「每一次的服務都是在為耶穌做服務」？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-15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誰若願意在你們中間為首，就當作你們的奴僕。</a:t>
            </a:r>
            <a:r>
              <a:rPr lang="en-US" altLang="zh-TW" sz="3600" b="1"/>
              <a:t>』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r>
              <a:rPr lang="zh-TW" altLang="en-US" sz="3600" b="1" smtClean="0"/>
              <a:t>（</a:t>
            </a:r>
            <a:r>
              <a:rPr lang="zh-TW" altLang="en-US" sz="3600" b="1"/>
              <a:t>瑪</a:t>
            </a:r>
            <a:r>
              <a:rPr lang="en-US" altLang="zh-TW" sz="3600" b="1"/>
              <a:t>20,27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我們看不見天主，但我們可以藉由我們的近人，經驗到天主的</a:t>
            </a:r>
            <a:r>
              <a:rPr lang="zh-TW" altLang="en-US" sz="3600" b="1" smtClean="0">
                <a:latin typeface="新細明體"/>
                <a:ea typeface="新細明體"/>
              </a:rPr>
              <a:t>愛。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66929242"/>
      </p:ext>
    </p:extLst>
  </p:cSld>
  <p:clrMapOvr>
    <a:masterClrMapping/>
  </p:clrMapOvr>
  <p:transition/>
  <p:timing/>
</p:sld>
</file>

<file path=ppt/slides/slide6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鮑斯高神父的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276872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孩子們，聖鮑斯高跟隨了耶穌的典範，以具體行動，為無家可歸的青年建立了溫暖的家，還教他們技藝可以自立謀生，幫助他們有能力繼續為別人服務。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687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生活中，我們可以做些什麼，來幫助自己像聖鮑斯高一樣，常以具體的行動為近人服務？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6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j-ea"/>
              </a:rPr>
              <a:t>4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-15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85293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孩子們，耶穌今天教給了我們天主國裡的基本態度，是要放下身段、以謙遜為懷的態度，為自己身旁的近人服務。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我們要在生活中，學習耶穌和聖鮑斯高的典範，常常以實際的行動，為有需要的人盡一點心力。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6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12474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1955741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親愛的主耶穌，謝謝祢告訴我們，要以謙遜為懷的態度為近人服務，這是天主國裡的基本態度，求祢幫助我們能以具體的行動，將祢的教導一點一滴的活出來。以上所求是奉祢的名，阿們。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77797279"/>
      </p:ext>
    </p:extLst>
  </p:cSld>
  <p:clrMapOvr>
    <a:masterClrMapping/>
  </p:clrMapOvr>
  <p:transition/>
  <p:timing/>
</p:sld>
</file>

<file path=ppt/slides/slide6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00708" y="2864596"/>
            <a:ext cx="7830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你們祈禱只要</a:t>
            </a:r>
            <a:r>
              <a:rPr lang="zh-TW" altLang="en-US" sz="6600" b="1" smtClean="0">
                <a:ea typeface="Microsoft JhengHei Light" panose="020b0304030504040204"/>
              </a:rPr>
              <a:t>相信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必得</a:t>
            </a:r>
            <a:r>
              <a:rPr lang="zh-TW" altLang="en-US" sz="6600" b="1">
                <a:ea typeface="Microsoft JhengHei Light" panose="020b0304030504040204"/>
              </a:rPr>
              <a:t>必給你們成就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899592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-16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7687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親愛的主耶穌，謝謝祢每天在生活中陪伴我們，賜給我們所需要的各項恩典，求祢幫助我們，藉著今天的課程，更加的體驗到祢和我們在一起，引領我們緊緊的跟隨祢。以上所求是奉祢的名，阿們。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96136344"/>
      </p:ext>
    </p:ext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不管是我們具體的去愛近人，或是近人對我們的愛，只要是以實際的行動付出愛，都可以幫助我們經驗到天主的愛。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91469551"/>
      </p:ext>
    </p:extLst>
  </p:cSld>
  <p:clrMapOvr>
    <a:masterClrMapping/>
  </p:clrMapOvr>
  <p:transition/>
  <p:timing/>
</p:sld>
</file>

<file path=ppt/slides/slide6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馬爾谷福音</a:t>
            </a:r>
            <a:r>
              <a:rPr lang="en-US" altLang="zh-TW" sz="3600" b="1"/>
              <a:t>11,20</a:t>
            </a:r>
            <a:r>
              <a:rPr lang="zh-TW" altLang="en-US" sz="3600" b="1"/>
              <a:t>～</a:t>
            </a:r>
            <a:r>
              <a:rPr lang="en-US" altLang="zh-TW" sz="3600" b="1"/>
              <a:t>26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6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63691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</a:t>
            </a:r>
            <a:r>
              <a:rPr lang="zh-TW" altLang="en-US" sz="3600" b="1" smtClean="0"/>
              <a:t>在遇到</a:t>
            </a:r>
            <a:r>
              <a:rPr lang="zh-TW" altLang="en-US" sz="3600" b="1"/>
              <a:t>自己不懂的</a:t>
            </a:r>
            <a:r>
              <a:rPr lang="zh-TW" altLang="en-US" sz="3600" b="1" smtClean="0"/>
              <a:t>，會</a:t>
            </a:r>
            <a:r>
              <a:rPr lang="zh-TW" altLang="en-US" sz="3600" b="1"/>
              <a:t>主動問老師嗎？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6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還是不懂就不懂，也不想問老師，繼續將自己疑問擺在心裡？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6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34607" y="2828835"/>
            <a:ext cx="7074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或是你們會和自己的好朋友一起討論呢？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6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除了老師和同學之外，當你們有疑問時，你們還會找誰問呢？會問爸媽嗎？他們會解答你們的疑問嗎？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6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你們覺得自己會對周遭哪些事物感到好奇呢？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48472321"/>
      </p:ext>
    </p:extLst>
  </p:cSld>
  <p:clrMapOvr>
    <a:masterClrMapping/>
  </p:clrMapOvr>
  <p:transition/>
  <p:timing/>
</p:sld>
</file>

<file path=ppt/slides/slide6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還有哪些事情是你們比較不明白，又想要搞懂的呢？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319583953"/>
      </p:ext>
    </p:extLst>
  </p:cSld>
  <p:clrMapOvr>
    <a:masterClrMapping/>
  </p:clrMapOvr>
  <p:transition/>
  <p:timing/>
</p:sld>
</file>

<file path=ppt/slides/slide6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01350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小活動──我的疑問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008362643"/>
      </p:ext>
    </p:extLst>
  </p:cSld>
  <p:clrMapOvr>
    <a:masterClrMapping/>
  </p:clrMapOvr>
  <p:transition/>
  <p:timing/>
</p:sld>
</file>

<file path=ppt/slides/slide6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耶穌也告訴過我們，對任何事都可以有疑問，但只有對一件事不需要有疑問，便是天主對我們的</a:t>
            </a:r>
            <a:r>
              <a:rPr lang="zh-TW" altLang="en-US" sz="3600" b="1" smtClean="0"/>
              <a:t>愛。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6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孩子們，耶穌在宣講天國福音時，即使祂所宣講的是天主的愛與慈悲</a:t>
            </a:r>
            <a:r>
              <a:rPr lang="zh-TW" altLang="en-US" sz="3600" b="1" smtClean="0"/>
              <a:t>，但</a:t>
            </a:r>
            <a:r>
              <a:rPr lang="zh-TW" altLang="en-US" sz="3600" b="1"/>
              <a:t>還是引起經師和法利塞人對祂極度的不滿。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耶穌也特別舉了例子，祂說「對近人發怒、辱罵傻子或瘋子的都要受到裁判」，便是要提醒群眾，不要以為口頭上的辱罵不代表什麼，即使只是嘴巴說說，也透露出內心有怨氣。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24078035"/>
      </p:ext>
    </p:extLst>
  </p:cSld>
  <p:clrMapOvr>
    <a:masterClrMapping/>
  </p:clrMapOvr>
  <p:transition/>
  <p:timing/>
</p:sld>
</file>

<file path=ppt/slides/slide6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耶穌好幾次在安息日治病時，經師和法利塞人都刻意挑戰耶穌，質疑祂為何不遵守律法上有關安息日的規定。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6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</a:t>
            </a:r>
            <a:r>
              <a:rPr lang="zh-TW" altLang="en-US" sz="3600" b="1" smtClean="0">
                <a:latin typeface="新細明體"/>
                <a:ea typeface="新細明體"/>
              </a:rPr>
              <a:t>清楚這些</a:t>
            </a:r>
            <a:r>
              <a:rPr lang="zh-TW" altLang="en-US" sz="3600" b="1">
                <a:latin typeface="新細明體"/>
                <a:ea typeface="新細明體"/>
              </a:rPr>
              <a:t>規定，</a:t>
            </a:r>
            <a:r>
              <a:rPr lang="zh-TW" altLang="en-US" sz="3600" b="1" smtClean="0">
                <a:latin typeface="新細明體"/>
                <a:ea typeface="新細明體"/>
              </a:rPr>
              <a:t>祂是</a:t>
            </a:r>
            <a:r>
              <a:rPr lang="zh-TW" altLang="en-US" sz="3600" b="1">
                <a:latin typeface="新細明體"/>
                <a:ea typeface="新細明體"/>
              </a:rPr>
              <a:t>希望藉此讓他們明白，不要以遵守律法為藉口，來推託自己關懷近人的本分，更不要高舉律法的旗幟，阻擋別人去實踐天主的愛與慈悲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6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耶穌第三次進耶路撒冷聖城過逾越慶典時，群眾誤以為耶穌是要進城稱王，都歡欣鼓舞的高舉棕櫚枝夾道歡呼，再度引起經師和法利塞人不滿，決心除掉祂。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6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耶穌已看出他們的計謀，知道</a:t>
            </a:r>
            <a:r>
              <a:rPr lang="zh-TW" altLang="en-US" sz="3600" b="1" smtClean="0">
                <a:latin typeface="新細明體"/>
                <a:ea typeface="新細明體"/>
              </a:rPr>
              <a:t>自己即將受難，，擔心</a:t>
            </a:r>
            <a:r>
              <a:rPr lang="zh-TW" altLang="en-US" sz="3600" b="1">
                <a:latin typeface="新細明體"/>
                <a:ea typeface="新細明體"/>
              </a:rPr>
              <a:t>宗徒</a:t>
            </a:r>
            <a:r>
              <a:rPr lang="zh-TW" altLang="en-US" sz="3600" b="1" smtClean="0">
                <a:latin typeface="新細明體"/>
                <a:ea typeface="新細明體"/>
              </a:rPr>
              <a:t>們承受</a:t>
            </a:r>
            <a:r>
              <a:rPr lang="zh-TW" altLang="en-US" sz="3600" b="1">
                <a:latin typeface="新細明體"/>
                <a:ea typeface="新細明體"/>
              </a:rPr>
              <a:t>不起這樣的打擊，便以無花果樹為例，特別勉勵他們「你們祈禱，不論求什麼，只要相信必得，必給你們成就」。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6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耶穌以一顆連夜枯萎的無花果樹為例，勉勵宗徒們「對天父要有信德，心裡不要懷疑，堅定相信的必給他成就」。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6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耶穌心裡掛念宗徒們</a:t>
            </a:r>
            <a:r>
              <a:rPr lang="zh-TW" altLang="en-US" sz="3600" b="1">
                <a:latin typeface="新細明體"/>
                <a:ea typeface="新細明體"/>
              </a:rPr>
              <a:t>是否</a:t>
            </a:r>
            <a:r>
              <a:rPr lang="zh-TW" altLang="en-US" sz="3600" b="1" smtClean="0">
                <a:latin typeface="新細明體"/>
                <a:ea typeface="新細明體"/>
              </a:rPr>
              <a:t>經得起祂即將受難的打擊</a:t>
            </a:r>
            <a:r>
              <a:rPr lang="zh-TW" altLang="en-US" sz="3600" b="1">
                <a:latin typeface="新細明體"/>
                <a:ea typeface="新細明體"/>
              </a:rPr>
              <a:t>，</a:t>
            </a:r>
            <a:r>
              <a:rPr lang="zh-TW" altLang="en-US" sz="3600" b="1" smtClean="0">
                <a:latin typeface="新細明體"/>
                <a:ea typeface="新細明體"/>
              </a:rPr>
              <a:t>便勉勵</a:t>
            </a:r>
            <a:r>
              <a:rPr lang="zh-TW" altLang="en-US" sz="3600" b="1">
                <a:latin typeface="新細明體"/>
                <a:ea typeface="新細明體"/>
              </a:rPr>
              <a:t>他們，無論遇到任何的考驗或挑戰，千萬不要對天父的愛失去信心，也一定不要對祂的愛有所懷疑。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6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尤其是要堅定相信天父的愛，唯有依靠天主的力量與幫助，才能幫助他們面對各種難關。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6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如同那位為了自己病重的僕人，專程託人前來懇求耶穌的百夫長一樣，他既不是猶太人，也沒見過耶穌，卻對耶穌充滿</a:t>
            </a:r>
            <a:r>
              <a:rPr lang="zh-TW" altLang="en-US" sz="3600" b="1" smtClean="0">
                <a:latin typeface="新細明體"/>
                <a:ea typeface="新細明體"/>
              </a:rPr>
              <a:t>信心，耶穌也因為他的信德而答應</a:t>
            </a:r>
            <a:r>
              <a:rPr lang="zh-TW" altLang="en-US" sz="3600" b="1">
                <a:latin typeface="新細明體"/>
                <a:ea typeface="新細明體"/>
              </a:rPr>
              <a:t>了他的請求。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64175542"/>
      </p:ext>
    </p:extLst>
  </p:cSld>
  <p:clrMapOvr>
    <a:masterClrMapping/>
  </p:clrMapOvr>
  <p:transition/>
  <p:timing/>
</p:sld>
</file>

<file path=ppt/slides/slide6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48478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還有一</a:t>
            </a:r>
            <a:r>
              <a:rPr lang="zh-TW" altLang="en-US" sz="3600" b="1">
                <a:latin typeface="新細明體"/>
                <a:ea typeface="新細明體"/>
              </a:rPr>
              <a:t>位纏病多年的婦人，聽人說耶穌有能力為人治病</a:t>
            </a:r>
            <a:r>
              <a:rPr lang="zh-TW" altLang="en-US" sz="3600" b="1" smtClean="0">
                <a:latin typeface="新細明體"/>
                <a:ea typeface="新細明體"/>
              </a:rPr>
              <a:t>，卻</a:t>
            </a:r>
            <a:r>
              <a:rPr lang="zh-TW" altLang="en-US" sz="3600" b="1">
                <a:latin typeface="新細明體"/>
                <a:ea typeface="新細明體"/>
              </a:rPr>
              <a:t>因人群</a:t>
            </a:r>
            <a:r>
              <a:rPr lang="zh-TW" altLang="en-US" sz="3600" b="1" smtClean="0">
                <a:latin typeface="新細明體"/>
                <a:ea typeface="新細明體"/>
              </a:rPr>
              <a:t>眾多看</a:t>
            </a:r>
            <a:r>
              <a:rPr lang="zh-TW" altLang="en-US" sz="3600" b="1">
                <a:latin typeface="新細明體"/>
                <a:ea typeface="新細明體"/>
              </a:rPr>
              <a:t>不到</a:t>
            </a:r>
            <a:r>
              <a:rPr lang="zh-TW" altLang="en-US" sz="3600" b="1" smtClean="0">
                <a:latin typeface="新細明體"/>
                <a:ea typeface="新細明體"/>
              </a:rPr>
              <a:t>耶穌，婦人</a:t>
            </a:r>
            <a:r>
              <a:rPr lang="zh-TW" altLang="en-US" sz="3600" b="1">
                <a:latin typeface="新細明體"/>
                <a:ea typeface="新細明體"/>
              </a:rPr>
              <a:t>不願意放棄</a:t>
            </a:r>
            <a:r>
              <a:rPr lang="zh-TW" altLang="en-US" sz="3600" b="1" smtClean="0">
                <a:latin typeface="新細明體"/>
                <a:ea typeface="新細明體"/>
              </a:rPr>
              <a:t>，哪怕只是</a:t>
            </a:r>
            <a:r>
              <a:rPr lang="zh-TW" altLang="en-US" sz="3600" b="1">
                <a:latin typeface="新細明體"/>
                <a:ea typeface="新細明體"/>
              </a:rPr>
              <a:t>摸到耶穌衣服的衣角也</a:t>
            </a:r>
            <a:r>
              <a:rPr lang="zh-TW" altLang="en-US" sz="3600" b="1" smtClean="0">
                <a:latin typeface="新細明體"/>
                <a:ea typeface="新細明體"/>
              </a:rPr>
              <a:t>值得，果然</a:t>
            </a:r>
            <a:r>
              <a:rPr lang="zh-TW" altLang="en-US" sz="3600" b="1">
                <a:latin typeface="新細明體"/>
                <a:ea typeface="新細明體"/>
              </a:rPr>
              <a:t>如她所願摸到了，耶穌也治好了她的病，還當著眾人肯定她的信德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98935697"/>
      </p:ext>
    </p:ext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耶穌才接著說「若想起和近人有什麼怨氣先和解再來獻禮」，耶穌要提醒我們，任何的怨氣都有可能是阻礙，不但會阻擋我們經驗到天主的愛，也會影響我們愛近人的意願。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23884668"/>
      </p:ext>
    </p:extLst>
  </p:cSld>
  <p:clrMapOvr>
    <a:masterClrMapping/>
  </p:clrMapOvr>
  <p:transition/>
  <p:timing/>
</p:sld>
</file>

<file path=ppt/slides/slide6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耶穌也曾親自做給宗徒們看過，耶穌的好朋友拉匝祿生病去世時，</a:t>
            </a:r>
            <a:r>
              <a:rPr lang="zh-TW" altLang="en-US" sz="3600" b="1" smtClean="0">
                <a:latin typeface="新細明體"/>
                <a:ea typeface="新細明體"/>
              </a:rPr>
              <a:t>耶穌對拉匝祿的姊姊說</a:t>
            </a:r>
            <a:r>
              <a:rPr lang="zh-TW" altLang="en-US" sz="3600" b="1">
                <a:latin typeface="新細明體"/>
                <a:ea typeface="新細明體"/>
              </a:rPr>
              <a:t>：「只要相信，妳們便會看到天主的光榮！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r>
              <a:rPr lang="zh-TW" altLang="en-US" sz="3600" b="1">
                <a:latin typeface="新細明體"/>
                <a:ea typeface="新細明體"/>
              </a:rPr>
              <a:t>說</a:t>
            </a:r>
            <a:r>
              <a:rPr lang="zh-TW" altLang="en-US" sz="3600" b="1" smtClean="0">
                <a:latin typeface="新細明體"/>
                <a:ea typeface="新細明體"/>
              </a:rPr>
              <a:t>完</a:t>
            </a:r>
            <a:r>
              <a:rPr lang="zh-TW" altLang="en-US" sz="3600" b="1">
                <a:latin typeface="新細明體"/>
                <a:ea typeface="新細明體"/>
              </a:rPr>
              <a:t>，</a:t>
            </a:r>
            <a:r>
              <a:rPr lang="zh-TW" altLang="en-US" sz="3600" b="1" smtClean="0">
                <a:latin typeface="新細明體"/>
                <a:ea typeface="新細明體"/>
              </a:rPr>
              <a:t>手腳纏</a:t>
            </a:r>
            <a:r>
              <a:rPr lang="zh-TW" altLang="en-US" sz="3600" b="1">
                <a:latin typeface="新細明體"/>
                <a:ea typeface="新細明體"/>
              </a:rPr>
              <a:t>著布條、臉上矇著汗巾的拉匝祿，竟然從墓園裡走了</a:t>
            </a:r>
            <a:r>
              <a:rPr lang="zh-TW" altLang="en-US" sz="3600" b="1" smtClean="0">
                <a:latin typeface="新細明體"/>
                <a:ea typeface="新細明體"/>
              </a:rPr>
              <a:t>出來。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02687834"/>
      </p:ext>
    </p:extLst>
  </p:cSld>
  <p:clrMapOvr>
    <a:masterClrMapping/>
  </p:clrMapOvr>
  <p:transition/>
  <p:timing/>
</p:sld>
</file>

<file path=ppt/slides/slide6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耶穌宣講天國福音時，為什麼會引起經師和法利塞人對祂極度的不滿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耶穌宣講時曾多次在安息日治病，藉此教導經師和法利塞人，為什麼他們還是討厭耶穌？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為什麼耶穌第三次進耶路撒冷聖城過節時，經師和法利塞人決心除掉祂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為什麼耶穌知道自己受難時刻已到，會特別惦記著自己的宗徒們？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5.</a:t>
            </a:r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受難前這麼惦記著宗徒，是擔心他們信心不夠還是耶穌太</a:t>
            </a:r>
            <a:r>
              <a:rPr lang="zh-TW" altLang="en-US" sz="3600" b="1" smtClean="0">
                <a:latin typeface="新細明體"/>
                <a:ea typeface="新細明體"/>
              </a:rPr>
              <a:t>愛宗徒</a:t>
            </a:r>
            <a:r>
              <a:rPr lang="zh-TW" altLang="en-US" sz="3600" b="1">
                <a:latin typeface="新細明體"/>
                <a:ea typeface="新細明體"/>
              </a:rPr>
              <a:t>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為什麼耶穌要特別勉勵宗徒們「你們祈禱，不論求什麼，只要相信必得，必給你們成就」？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6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43841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為什麼耶穌要宗徒們記得「無論遇到任何考驗或挑戰，千萬不要對天父的愛失去信心」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8.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耶穌要提醒宗徒們「一定要堅定的相信天父的愛，不要有所懷疑」？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6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為什麼耶穌要特別肯定那未曾見過面的百夫長信德是如此堅定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為什麼耶穌會對纏病多年的婦人說「妳的信德救了妳」？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6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為什麼耶穌來到好友拉匝祿的墓園前時，他的姊姊想要勸阻耶穌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為什麼耶穌在復活拉匝祿前要對大家說「只要相信便會看到天主的光榮」？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6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-16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你們祈禱，不論求什麼，只要相信必得，必給你們成就。</a:t>
            </a:r>
            <a:r>
              <a:rPr lang="en-US" altLang="zh-TW" sz="3600" b="1"/>
              <a:t>』</a:t>
            </a:r>
            <a:r>
              <a:rPr lang="zh-TW" altLang="en-US" sz="3600" b="1"/>
              <a:t>」（谷</a:t>
            </a:r>
            <a:r>
              <a:rPr lang="en-US" altLang="zh-TW" sz="3600" b="1"/>
              <a:t>11,24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馬凱的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耶穌希望群眾到聖殿祈禱時，心中是滿懷著對天主的愛與感恩，而不是惦記著許多的怨氣，心懷怨氣所獻的禮物，必然也得不到天主的悅納。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22528618"/>
      </p:ext>
    </p:extLst>
  </p:cSld>
  <p:clrMapOvr>
    <a:masterClrMapping/>
  </p:clrMapOvr>
  <p:transition/>
  <p:timing/>
</p:sld>
</file>

<file path=ppt/slides/slide6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85293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孩子們，馬凱聽了老師的話，終於放下心中的重擔，告訴自己不需要去懷疑。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天主對自己的愛，也告訴自己，無論以後遇到任何情況，一定不會忘記天主，要緊緊的抓住天主的愛。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72947519"/>
      </p:ext>
    </p:extLst>
  </p:cSld>
  <p:clrMapOvr>
    <a:masterClrMapping/>
  </p:clrMapOvr>
  <p:transition/>
  <p:timing/>
</p:sld>
</file>

<file path=ppt/slides/slide6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687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生活中，我們可以做些什麼，來幫助自己緊緊的抓住天主的愛？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6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>
                <a:latin typeface="+mj-ea"/>
              </a:rPr>
              <a:t>4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>
                <a:latin typeface="+mj-ea"/>
              </a:rPr>
              <a:t>-16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27687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孩子們，耶穌知道我們在生活中，會遇到各種困難，為了幫助我們面對這些考驗，耶穌提醒我們「無論遇到任何考驗或挑戰，千萬不要對天父的愛失去信心」。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82883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只要我們堅定的全心相信，將一切所需交給天主，祂必會成就。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6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1988840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告訴我們「要堅定相信天父的愛，不要有所懷疑」，有了天父的愛，我們什麼也不用擔心，求祢幫助我們在生活中，不管遇到什麼事，一定都要緊緊的抓住天父的愛。以上所求是奉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77797279"/>
      </p:ext>
    </p:extLst>
  </p:cSld>
  <p:clrMapOvr>
    <a:masterClrMapping/>
  </p:clrMapOvr>
  <p:transition/>
  <p:timing/>
</p:sld>
</file>

<file path=ppt/slides/slide6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492896"/>
            <a:ext cx="8676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ea typeface="Microsoft JhengHei Light" panose="020b0304030504040204"/>
              </a:rPr>
              <a:t>婚宴比喻</a:t>
            </a:r>
            <a:r>
              <a:rPr lang="zh-TW" altLang="en-US" sz="6600" b="1" smtClean="0">
                <a:ea typeface="Microsoft JhengHei Light" panose="020b0304030504040204"/>
              </a:rPr>
              <a:t>～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en-US" sz="6600" b="1" smtClean="0">
                <a:ea typeface="Microsoft JhengHei Light" panose="020b0304030504040204"/>
              </a:rPr>
              <a:t>受</a:t>
            </a:r>
            <a:r>
              <a:rPr lang="zh-TW" altLang="en-US" sz="6600" b="1">
                <a:ea typeface="Microsoft JhengHei Light" panose="020b0304030504040204"/>
              </a:rPr>
              <a:t>邀赴宴的是有福的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854460" y="16618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-17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6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112474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1955741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親愛的主耶穌，謝謝祢在每天的生活中陪伴我們，不斷的鼓勵我們來到祢面前，學習更加認識祢對我們的愛，求祢幫助我們藉由今天的課程，更加深愛祢，也緊緊跟隨祢。以上所求是奉祢的名，阿們。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96136344"/>
      </p:ext>
    </p:ext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耶穌知道，在我們的生活中，免不了會與人有所爭執或衝突，這都會阻礙我們經驗天主的愛，以及愛近人的意願。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6314162"/>
      </p:ext>
    </p:extLst>
  </p:cSld>
  <p:clrMapOvr>
    <a:masterClrMapping/>
  </p:clrMapOvr>
  <p:transition/>
  <p:timing/>
</p:sld>
</file>

<file path=ppt/slides/slide6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路加福音</a:t>
            </a:r>
            <a:r>
              <a:rPr lang="en-US" altLang="zh-TW" sz="3600" b="1"/>
              <a:t>14,1</a:t>
            </a:r>
            <a:r>
              <a:rPr lang="zh-TW" altLang="en-US" sz="3600" b="1"/>
              <a:t>～</a:t>
            </a:r>
            <a:r>
              <a:rPr lang="en-US" altLang="zh-TW" sz="3600" b="1"/>
              <a:t>24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6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孩子們，們有好吃的東西時會和同學分享嗎？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6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你們是很慷慨的分享給班上所有的人，還是只分享給和自己比較好的同學呢？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6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5334" y="2551837"/>
            <a:ext cx="7493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當你們大方的和同學分享時，同學也會和你們分享嗎？你們會分享哪些好吃的東西呢？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6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如果班</a:t>
            </a:r>
            <a:r>
              <a:rPr lang="zh-TW" altLang="en-US" sz="3600" b="1"/>
              <a:t>上同學那麼多，自己有的萬一又不多時，你們要怎麼辦呢？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6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29562" y="3013501"/>
            <a:ext cx="788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小活動──我請客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008362643"/>
      </p:ext>
    </p:extLst>
  </p:cSld>
  <p:clrMapOvr>
    <a:masterClrMapping/>
  </p:clrMapOvr>
  <p:transition/>
  <p:timing/>
</p:sld>
</file>

<file path=ppt/slides/slide6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889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20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耶穌有次到法利塞人家作客時，也特別提到請客時，最好是要請那些沒有能力可以回請自己的人，這才是真正的</a:t>
            </a:r>
            <a:r>
              <a:rPr lang="zh-TW" altLang="en-US" sz="3600" b="1" smtClean="0"/>
              <a:t>分享。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6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孩子們，耶穌在宣講天國福音時，那時候的環境不像現在這麼方便，交通發達，要去哪便可去哪，肚子餓了，到處都有東西買得吃。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6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和耶穌一起同行宣講的還有祂的宗徒們，一夥人每天需要吃、晚上需要住，都得費心又費力，運氣好的時候可以到宗徒伯多祿岳母的家中作客</a:t>
            </a:r>
            <a:r>
              <a:rPr lang="zh-TW" altLang="en-US" sz="3600" b="1" smtClean="0"/>
              <a:t>，沒</a:t>
            </a:r>
            <a:r>
              <a:rPr lang="zh-TW" altLang="en-US" sz="3600" b="1"/>
              <a:t>安排好時便得餐風露宿，連睡覺的枕頭都沒</a:t>
            </a:r>
            <a:r>
              <a:rPr lang="zh-TW" altLang="en-US" sz="3600" b="1" smtClean="0"/>
              <a:t>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6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有一次，有位法利塞人的首領專程請耶穌到自己家中作客，還擺了宴席，邀請了許多賓客，正當賓客準備入席時，耶穌卻看到了賓客們為了爭著坐首席起了爭執。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衝突越小越容易和解，拖得越久越難化解，也越結越深，耶穌不希望我們被這些日積月累的怨氣困住，特別提醒我們及時化解衝突，必能體會到天主的愛。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9036177"/>
      </p:ext>
    </p:extLst>
  </p:cSld>
  <p:clrMapOvr>
    <a:masterClrMapping/>
  </p:clrMapOvr>
  <p:transition/>
  <p:timing/>
</p:sld>
</file>

<file path=ppt/slides/slide6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耶穌非常清楚這些賓客們都是社會上有名望的人，很在意自己的面子，深怕在眾人面前被看不起，才爭著要坐首位。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6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耶穌便跟大家說了「婚宴比喻」，提醒賓客們不急著爭首位，免得更重要的賓客來晚了還得讓位，那可是更沒面子了。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6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6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耶穌很清楚的告訴大家，不需要那麼在意外在的聲望，而忽略了身旁急需關懷的近人。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6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耶穌當然知道賓客們是為了面子而爭首位，也知道他們都是有地位，也有經濟能力的人，便接著提醒他們「設宴時要邀請那沒有能力回請自己的人」。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6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耶穌知道他們常有這樣互相往來的宴席，今天我請客，下次換對方請客，彼此互相請客，一來是做面子，二來是彼此炫耀。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83102621"/>
      </p:ext>
    </p:extLst>
  </p:cSld>
  <p:clrMapOvr>
    <a:masterClrMapping/>
  </p:clrMapOvr>
  <p:transition/>
  <p:timing/>
</p:sld>
</file>

<file path=ppt/slides/slide6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42088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耶穌告訴他們這樣的相互禮尚往來，只是彼此互惠，在天主面前是得不到賞報的。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6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真正的賞報是邀請那些沒有能力回請自己的</a:t>
            </a:r>
            <a:r>
              <a:rPr lang="zh-TW" altLang="en-US" sz="3600" b="1" smtClean="0">
                <a:latin typeface="新細明體"/>
                <a:ea typeface="新細明體"/>
              </a:rPr>
              <a:t>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6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在場的</a:t>
            </a:r>
            <a:r>
              <a:rPr lang="zh-TW" altLang="en-US" sz="3600" b="1" smtClean="0">
                <a:latin typeface="新細明體"/>
                <a:ea typeface="新細明體"/>
              </a:rPr>
              <a:t>賓客心裡</a:t>
            </a:r>
            <a:r>
              <a:rPr lang="zh-TW" altLang="en-US" sz="3600" b="1">
                <a:latin typeface="新細明體"/>
                <a:ea typeface="新細明體"/>
              </a:rPr>
              <a:t>明白耶穌是在針對他們，便做了回應：「將來能在天上的國裡吃飯的，才是有福的！」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64175542"/>
      </p:ext>
    </p:extLst>
  </p:cSld>
  <p:clrMapOvr>
    <a:masterClrMapping/>
  </p:clrMapOvr>
  <p:transition/>
  <p:timing/>
</p:sld>
</file>

<file path=ppt/slides/slide6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耶穌看著賓客們，知道他們從一開始，都在觀察耶穌的言行，便提醒他們「當珍惜受邀赴天國盛宴的福分」。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9893569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還是有時候睡覺睡到半夜突然醒過來，發現到處都黑漆漆的，有什麼感覺呢，會覺得害怕嗎？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6606004"/>
      </p:ext>
    </p:extLst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16684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耶穌宣講天國福音時，為什麼會特別觀察當時的人是如何彼此對待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為什麼耶穌觀察到，當時的人似乎不明白祂說的：「天主愛所有的人？」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耶穌要告訴他們，別以為自己已經明瞭律法的精神，便理當受邀赴天國盛宴，心裡若沒有全然接受，只是一心想要挑剔耶穌，也將像那買田、買牛和娶妻的，與盛宴無緣。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02687834"/>
      </p:ext>
    </p:extLst>
  </p:cSld>
  <p:clrMapOvr>
    <a:masterClrMapping/>
  </p:clrMapOvr>
  <p:transition/>
  <p:timing/>
</p:sld>
</file>

<file path=ppt/slides/slide7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到時候，反而是那些貧窮的、殘廢的、瞎眼的、瘸腿的，成為天國盛宴的賓客。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11602428"/>
      </p:ext>
    </p:extLst>
  </p:cSld>
  <p:clrMapOvr>
    <a:masterClrMapping/>
  </p:clrMapOvr>
  <p:transition/>
  <p:timing/>
</p:sld>
</file>

<file path=ppt/slides/slide7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耶穌那時候生活沒有現在這麼便利，會發生哪些事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耶穌宣講時，有位法利塞人首領請耶穌到家中作客，發生了什麼事？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耶穌到法利塞人首領家中作客時，其他受邀的賓客們為什麼會很在意要坐首位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耶穌為什麼要對在場的賓客們說「婚宴比喻」？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在「婚宴比喻」中，為什麼耶穌要提醒賓客們還有比爭首位更重要的事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受</a:t>
            </a:r>
            <a:r>
              <a:rPr lang="zh-TW" altLang="en-US" sz="3600" b="1">
                <a:latin typeface="新細明體"/>
                <a:ea typeface="新細明體"/>
              </a:rPr>
              <a:t>邀的賓客這麼在意坐首位，這樣是很有面子還是很愚蠢？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為什麼耶穌要提醒賓客們「設宴時要邀請那沒有能力回請自己的人」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為什麼耶穌要提醒賓客們，互相往來的宴席在天主面前是得不到賞報的？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為什麼那沒有能力回請的人，會害怕自己得到關懷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為什麼耶穌提醒要提醒賓客們「當珍惜受邀赴天國盛宴的福分」？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8448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為什麼那買田、買牛和娶妻的最後會與天國的盛宴無緣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為什麼那貧窮的、殘廢的、瞎眼的和瘸腿的反而要成為天國盛宴的賓客？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-17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能在天國盛宴裡吃飯的，才是有福的！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14,15</a:t>
            </a:r>
            <a:r>
              <a:rPr lang="zh-TW" altLang="en-US" sz="3600" b="1"/>
              <a:t>）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耶穌為什麼要以實際例子告訴群眾：「如何對待自己的近人？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為什麼耶穌要告訴群眾「先與怨自己的人和解再到聖殿獻禮」？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美芬的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51788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348880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孩子們，美芬上課才聽到耶穌說的「婚宴比喻」，一看到婆婆需要幫忙，馬上學以致用，還影響了美珍跟著一起做，她們一定會成為天國盛宴的賓客。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687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生活中，我們可以做些什麼，來幫助自己像美芬一樣，也有機會成為天國盛宴的賓客？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7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j-ea"/>
              </a:rPr>
              <a:t>4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-17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99783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828835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孩子們，耶穌以「婚宴比喻」告訴我們，要多多關懷自己身旁需要關懷的近人。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當我們有能力或有機會請客時，可以多想到這些「沒有能力回請自己的人」，如同美芬和美珍一樣。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7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天父非常愛我們，已經為我們都準備好了天國的盛宴，也期望我們都能成為受邀赴天國盛宴的賓客。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28119102"/>
      </p:ext>
    </p:extLst>
  </p:cSld>
  <p:clrMapOvr>
    <a:masterClrMapping/>
  </p:clrMapOvr>
  <p:transition/>
  <p:timing/>
</p:sld>
</file>

<file path=ppt/slides/slide7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44384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274838"/>
            <a:ext cx="7740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主耶穌，感謝祢為我們帶來了，天父為我們準備的天國</a:t>
            </a:r>
            <a:r>
              <a:rPr lang="zh-TW" altLang="en-US" sz="3600" b="1" smtClean="0"/>
              <a:t>盛宴，求祢幫助我們在生活中，都能努力的付出，以具體的行動為近人服務。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82269014"/>
      </p:ext>
    </p:extLst>
  </p:cSld>
  <p:clrMapOvr>
    <a:masterClrMapping/>
  </p:clrMapOvr>
  <p:transition/>
  <p:timing/>
</p:sld>
</file>

<file path=ppt/slides/slide7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551837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不但讓自己成為盛宴的賓客，也邀請更多人一起來赴天父的盛宴。以上所求是奉主耶穌之名，阿們。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477797279"/>
      </p:ext>
    </p:extLst>
  </p:cSld>
  <p:clrMapOvr>
    <a:masterClrMapping/>
  </p:clrMapOvr>
  <p:transition/>
  <p:timing/>
</p:sld>
</file>

<file path=ppt/slides/slide7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2492896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不忠信管家</a:t>
            </a:r>
            <a:r>
              <a:rPr lang="zh-TW" altLang="en-US" sz="6000" b="1" smtClean="0">
                <a:ea typeface="Microsoft JhengHei Light" panose="020b0304030504040204"/>
              </a:rPr>
              <a:t>比喻～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忠信</a:t>
            </a:r>
            <a:r>
              <a:rPr lang="zh-TW" altLang="en-US" sz="6000" b="1">
                <a:ea typeface="Microsoft JhengHei Light" panose="020b0304030504040204"/>
              </a:rPr>
              <a:t>從小事做起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286508" y="16618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-18</a:t>
            </a:r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	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為什麼耶穌要告訴群眾，向天主祈禱時不要只是表面上做做樣子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為什麼耶穌要對群眾說「對近人發怒、辱罵傻子或瘋子的都要受到裁判」？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7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親愛的主耶穌，謝謝祢一直在生活中引導我們走在正確的道路上，求祢幫助我們在今天的課程中認真學習，將祢的教導常記在心裡，緊緊的跟隨祢的腳步。以上所求是奉祢的名，阿們。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96136344"/>
      </p:ext>
    </p:extLst>
  </p:cSld>
  <p:clrMapOvr>
    <a:masterClrMapping/>
  </p:clrMapOvr>
  <p:transition/>
  <p:timing/>
</p:sld>
</file>

<file path=ppt/slides/slide7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路加福音</a:t>
            </a:r>
            <a:r>
              <a:rPr lang="en-US" altLang="zh-TW" sz="3600" b="1"/>
              <a:t>16,1</a:t>
            </a:r>
            <a:r>
              <a:rPr lang="zh-TW" altLang="en-US" sz="3600" b="1"/>
              <a:t>～</a:t>
            </a:r>
            <a:r>
              <a:rPr lang="en-US" altLang="zh-TW" sz="3600" b="1"/>
              <a:t>13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孩子們，如果</a:t>
            </a:r>
            <a:r>
              <a:rPr lang="zh-TW" altLang="en-US" sz="3600" b="1" smtClean="0"/>
              <a:t>同學跟</a:t>
            </a:r>
            <a:r>
              <a:rPr lang="zh-TW" altLang="en-US" sz="3600" b="1"/>
              <a:t>你們</a:t>
            </a:r>
            <a:r>
              <a:rPr lang="zh-TW" altLang="en-US" sz="3600" b="1" smtClean="0"/>
              <a:t>借</a:t>
            </a:r>
            <a:r>
              <a:rPr lang="zh-TW" altLang="en-US" sz="3600" b="1"/>
              <a:t>東西</a:t>
            </a:r>
            <a:r>
              <a:rPr lang="zh-TW" altLang="en-US" sz="3600" b="1" smtClean="0"/>
              <a:t>時</a:t>
            </a:r>
            <a:r>
              <a:rPr lang="zh-TW" altLang="en-US" sz="3600" b="1"/>
              <a:t>，你們會大方的借給同學嗎？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7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你們會借給同學什麼東西呢？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7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1075" y="2828835"/>
            <a:ext cx="764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果有同學想跟你們借錢買東西吃，你們會願意借嗎？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7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92494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還是爸媽有告訴過你們，可以借同學文具用品，卻不可以借錢呢？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7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當自己好心將東西借給同學用，同學卻忘了還時，你們會跟同學說嗎？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48472321"/>
      </p:ext>
    </p:extLst>
  </p:cSld>
  <p:clrMapOvr>
    <a:masterClrMapping/>
  </p:clrMapOvr>
  <p:transition/>
  <p:timing/>
</p:sld>
</file>

<file path=ppt/slides/slide7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31058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還是你們自己也有忘記還的經驗呢？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69333845"/>
      </p:ext>
    </p:extLst>
  </p:cSld>
  <p:clrMapOvr>
    <a:masterClrMapping/>
  </p:clrMapOvr>
  <p:transition/>
  <p:timing/>
</p:sld>
</file>

<file path=ppt/slides/slide7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29562" y="3013501"/>
            <a:ext cx="788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小活動──借東西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008362643"/>
      </p:ext>
    </p:extLst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為什麼真正的愛天主，是在生活中以實際的行動愛自己的近人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為什麼耶穌要提醒我們，心中有怨氣會阻礙我們經驗天主的愛？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有借有還是最起碼的責任感，耶穌也曾勉勵過祂的宗徒們，做事一定要有責任感，「若小事不忠信，大事也未必忠信</a:t>
            </a:r>
            <a:r>
              <a:rPr lang="zh-TW" altLang="en-US" sz="3600" b="1" smtClean="0"/>
              <a:t>」。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子們，耶穌在宣講天國福音時，跟隨在祂身邊的</a:t>
            </a:r>
            <a:r>
              <a:rPr lang="en-US" altLang="zh-TW" sz="3600" b="1"/>
              <a:t>12</a:t>
            </a:r>
            <a:r>
              <a:rPr lang="zh-TW" altLang="en-US" sz="3600" b="1"/>
              <a:t>位宗徒，在一開始跟隨耶穌時，都放下了自己的工作和家庭，全心跟隨祂。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7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宗徒們在沒有工作的情況下，當然是沒有</a:t>
            </a:r>
            <a:r>
              <a:rPr lang="zh-TW" altLang="en-US" sz="3600" b="1" smtClean="0"/>
              <a:t>收入，</a:t>
            </a:r>
            <a:r>
              <a:rPr lang="zh-TW" altLang="en-US" sz="3600" b="1"/>
              <a:t>他們過的生活可說是相當的節儉又拮据。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7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有次一位富有的年輕人，興沖沖的前來懇求耶穌收他為徒，耶穌請他先放下財產再來跟隨自己，他卻捨不得而離開耶穌。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7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當場看見的宗徒伯多祿，便忍不住看著耶穌：「老師啊，我們這些年，為了跟隨祢，什麼都捨棄了！」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7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耶穌看了看所有的宗徒，知道他們所付出的一切：「我實在告訴你們，你們為了天主的國，甘心捨棄一切跟隨我，在今世必獲得加倍賞報！</a:t>
            </a:r>
            <a:r>
              <a:rPr lang="zh-TW" altLang="en-US" sz="3600" b="1" smtClean="0">
                <a:latin typeface="新細明體"/>
                <a:ea typeface="新細明體"/>
              </a:rPr>
              <a:t>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7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</a:t>
            </a:r>
            <a:r>
              <a:rPr lang="zh-TW" altLang="en-US" sz="3600" b="1" smtClean="0">
                <a:latin typeface="新細明體"/>
                <a:ea typeface="新細明體"/>
              </a:rPr>
              <a:t>穌</a:t>
            </a:r>
            <a:r>
              <a:rPr lang="zh-TW" altLang="en-US" sz="3600" b="1">
                <a:latin typeface="新細明體"/>
                <a:ea typeface="新細明體"/>
              </a:rPr>
              <a:t>一方面鼓勵宗徒們，願意為了天主的國，甘心捨棄一切跟隨祂，但也擔心宗徒們，在面對金錢的誘惑時，是否有足夠的意志力來敵擋誘惑。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7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又有一次，來了兩兄弟為爭家產求耶穌幫忙，耶穌便藉此機會說了「貪婪富翁比喻」，提醒宗徒們一心為自己在世上厚積財產，而不在天主前累積的都是枉然。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02377102"/>
      </p:ext>
    </p:extLst>
  </p:cSld>
  <p:clrMapOvr>
    <a:masterClrMapping/>
  </p:clrMapOvr>
  <p:transition/>
  <p:timing/>
</p:sld>
</file>

<file path=ppt/slides/slide7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有一天，耶穌和宗徒們又遇上了法利塞人在談論錢財的事，法利塞人認為事奉天主和追求財富是沒有衝突的，這兩者是可以兼得的。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7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耶穌知道</a:t>
            </a:r>
            <a:r>
              <a:rPr lang="zh-TW" altLang="en-US" sz="3600" b="1">
                <a:latin typeface="新細明體"/>
                <a:ea typeface="新細明體"/>
              </a:rPr>
              <a:t>這法利塞人自己放不下金錢的誘惑，又想告訴別人可以向他學習，便說了「不忠信管家比喻」，勉勵宗徒們面對金錢誘惑時，要懂得做分辨。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心中</a:t>
            </a:r>
            <a:r>
              <a:rPr lang="zh-TW" altLang="en-US" sz="3600" b="1">
                <a:latin typeface="新細明體"/>
                <a:ea typeface="新細明體"/>
              </a:rPr>
              <a:t>有怨氣，真的會影響我們愛近人的意願嗎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為什麼耶穌要告訴群眾，在天主眼中與近人的和解勝過任何獻禮？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7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耶穌很清楚的告訴大家「不能事奉天主又事奉錢財」，想兼顧兩者是有困難的，需要有所取捨，才不會陷入誘惑中而不自覺。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64175542"/>
      </p:ext>
    </p:extLst>
  </p:cSld>
  <p:clrMapOvr>
    <a:masterClrMapping/>
  </p:clrMapOvr>
  <p:transition/>
  <p:timing/>
</p:sld>
</file>

<file path=ppt/slides/slide7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在比喻中，耶穌特別勉勵宗徒們「在小事上不義的，在大事上也不義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98935697"/>
      </p:ext>
    </p:extLst>
  </p:cSld>
  <p:clrMapOvr>
    <a:masterClrMapping/>
  </p:clrMapOvr>
  <p:transition/>
  <p:timing/>
</p:sld>
</file>

<file path=ppt/slides/slide7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生活中免不了會有各種大大小小的誘惑，若不知道在小事上謹慎的做分辨，大事上也必將同樣的迷失方向。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02687834"/>
      </p:ext>
    </p:extLst>
  </p:cSld>
  <p:clrMapOvr>
    <a:masterClrMapping/>
  </p:clrMapOvr>
  <p:transition/>
  <p:timing/>
</p:sld>
</file>

<file path=ppt/slides/slide7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耶穌還指出「如果你們在別人的財物上不忠信，誰還會將真實的錢財委託給</a:t>
            </a:r>
            <a:r>
              <a:rPr lang="zh-TW" altLang="en-US" sz="3600" b="1" smtClean="0">
                <a:latin typeface="新細明體"/>
                <a:ea typeface="新細明體"/>
              </a:rPr>
              <a:t>你們？」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11602428"/>
      </p:ext>
    </p:extLst>
  </p:cSld>
  <p:clrMapOvr>
    <a:masterClrMapping/>
  </p:clrMapOvr>
  <p:transition/>
  <p:timing/>
</p:sld>
</file>

<file path=ppt/slides/slide7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在比喻中，雖然耶穌也提到「這不義的管家辦事比光明之子精明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66870322"/>
      </p:ext>
    </p:extLst>
  </p:cSld>
  <p:clrMapOvr>
    <a:masterClrMapping/>
  </p:clrMapOvr>
  <p:transition/>
  <p:timing/>
</p:sld>
</file>

<file path=ppt/slides/slide7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耶穌並不是鼓勵宗徒們要學習管家的精明，反而是提醒他們千萬不要掉入精明的陷阱。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5386412"/>
      </p:ext>
    </p:extLst>
  </p:cSld>
  <p:clrMapOvr>
    <a:masterClrMapping/>
  </p:clrMapOvr>
  <p:transition/>
  <p:timing/>
</p:sld>
</file>

<file path=ppt/slides/slide7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耶穌希望宗徒們面對金錢誘惑時，一定要謹慎做分辨，最後才又明確的說「不能事奉天主又事奉錢財」。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18320566"/>
      </p:ext>
    </p:extLst>
  </p:cSld>
  <p:clrMapOvr>
    <a:masterClrMapping/>
  </p:clrMapOvr>
  <p:transition/>
  <p:timing/>
</p:sld>
</file>

<file path=ppt/slides/slide7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為什麼耶穌和宗徒們過的生活是相當的節儉又拮据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為什麼耶穌看著宗徒們過著儉樸的生活，會替感到不捨與心疼？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為什麼有位富有的年輕人興沖沖前來懇求耶穌收他為徒，卻又默默的離開耶穌而去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為什麼耶穌要特別對宗徒們說「貪婪富翁比喻」？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為什麼耶穌要特別提醒我們，及時化解與近人之間的衝突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要</a:t>
            </a:r>
            <a:r>
              <a:rPr lang="zh-TW" altLang="en-US" sz="3600" b="1">
                <a:latin typeface="新細明體"/>
                <a:ea typeface="新細明體"/>
              </a:rPr>
              <a:t>做到及時的與近人和解，是很容易的還是很困難的？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為什麼那法利塞人認為事奉天主和追求財富可以兼得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耶穌為勉勵宗徒們面對金錢誘惑時要懂得做分辨，特別對他們說了什麼比喻？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在「不忠信管家比喻」中，那不義的管家做了什麼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 smtClean="0">
                <a:latin typeface="新細明體"/>
                <a:ea typeface="新細明體"/>
              </a:rPr>
              <a:t>在比喻中</a:t>
            </a:r>
            <a:r>
              <a:rPr lang="zh-TW" altLang="en-US" sz="3600" b="1">
                <a:latin typeface="新細明體"/>
                <a:ea typeface="新細明體"/>
              </a:rPr>
              <a:t>，為什麼那不義的管家自以為自己的作為很精明？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比喻中</a:t>
            </a:r>
            <a:r>
              <a:rPr lang="zh-TW" altLang="en-US" sz="3600" b="1">
                <a:latin typeface="新細明體"/>
                <a:ea typeface="新細明體"/>
              </a:rPr>
              <a:t>那不義管家的作為，是很精明的還是很愚蠢的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為什麼耶穌要特別提醒宗徒們「在小事上不義的，在大事上也不義」？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11.</a:t>
            </a:r>
            <a:r>
              <a:rPr lang="zh-TW" altLang="en-US" sz="3600" b="1">
                <a:latin typeface="新細明體"/>
                <a:ea typeface="新細明體"/>
              </a:rPr>
              <a:t>為什麼耶穌要勉勵宗徒們，千萬要小心不要掉入自以為精明的陷阱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為什麼耶穌要告訴宗徒們「不能事奉天主又事奉錢財」？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-18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小事上忠信的，在大事上也忠信！</a:t>
            </a:r>
            <a:r>
              <a:rPr lang="en-US" altLang="zh-TW" sz="3600" b="1"/>
              <a:t>』</a:t>
            </a:r>
            <a:r>
              <a:rPr lang="zh-TW" altLang="en-US" sz="3600" b="1"/>
              <a:t>」（路</a:t>
            </a:r>
            <a:r>
              <a:rPr lang="en-US" altLang="zh-TW" sz="3600" b="1"/>
              <a:t>16,10</a:t>
            </a:r>
            <a:r>
              <a:rPr lang="zh-TW" altLang="en-US" sz="3600" b="1"/>
              <a:t>）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凱傑的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4928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孩子們，老師聽了凱傑的話，內心特別為他讚賞，看到他一點也不在乎只是少玩</a:t>
            </a:r>
            <a:r>
              <a:rPr lang="en-US" altLang="zh-TW" sz="3600" b="1"/>
              <a:t>2</a:t>
            </a:r>
            <a:r>
              <a:rPr lang="zh-TW" altLang="en-US" sz="3600" b="1"/>
              <a:t>～</a:t>
            </a:r>
            <a:r>
              <a:rPr lang="en-US" altLang="zh-TW" sz="3600" b="1"/>
              <a:t>3</a:t>
            </a:r>
            <a:r>
              <a:rPr lang="zh-TW" altLang="en-US" sz="3600" b="1"/>
              <a:t>分鐘，只為了幫老師盡點心力、幫點忙，實在是可愛極了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687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生活中，我們可以做些什麼，來幫助自己像凱傑一樣，都願意在小事上為別人盡點心力？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7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j-ea"/>
              </a:rPr>
              <a:t>4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-18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j-ea"/>
                <a:ea typeface="+mj-ea"/>
              </a:rPr>
              <a:t>請搭配教學光碟</a:t>
            </a:r>
            <a:r>
              <a:rPr lang="en-US" altLang="zh-TW" sz="3600" b="1">
                <a:latin typeface="+mj-ea"/>
                <a:ea typeface="+mj-ea"/>
              </a:rPr>
              <a:t>【4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>
                <a:latin typeface="+mj-ea"/>
                <a:ea typeface="+mj-ea"/>
              </a:rPr>
              <a:t>-2】</a:t>
            </a:r>
            <a:r>
              <a:rPr lang="zh-TW" altLang="en-US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306896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</a:t>
            </a:r>
            <a:r>
              <a:rPr lang="zh-TW" altLang="en-US" sz="3600" b="1" smtClean="0"/>
              <a:t>，耶穌</a:t>
            </a:r>
            <a:r>
              <a:rPr lang="zh-TW" altLang="en-US" sz="3600" b="1"/>
              <a:t>今天藉著「不忠信管家比喻」，告訴我們責任感是要從小事上</a:t>
            </a:r>
            <a:r>
              <a:rPr lang="zh-TW" altLang="en-US" sz="3600" b="1" smtClean="0"/>
              <a:t>做起。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7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千萬不要像那不義的管家，自以為有點小聰明，反而會讓自己掉入精明的陷阱。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7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在生活中，我們要常記得「在小事上忠信」，一點一滴的培養做事情的責任感。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28119102"/>
      </p:ext>
    </p:extLst>
  </p:cSld>
  <p:clrMapOvr>
    <a:masterClrMapping/>
  </p:clrMapOvr>
  <p:transition/>
  <p:timing/>
</p:sld>
</file>

<file path=ppt/slides/slide7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780928"/>
            <a:ext cx="774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主耶穌，謝謝祢告訴我們「在小事上忠信，大事上必然也忠信</a:t>
            </a:r>
            <a:r>
              <a:rPr lang="zh-TW" altLang="en-US" sz="3600" b="1" smtClean="0"/>
              <a:t>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77797279"/>
      </p:ext>
    </p:extLst>
  </p:cSld>
  <p:clrMapOvr>
    <a:masterClrMapping/>
  </p:clrMapOvr>
  <p:transition/>
  <p:timing/>
</p:sld>
</file>

<file path=ppt/slides/slide7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01570" y="2551837"/>
            <a:ext cx="774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求祢幫助我們可以像凱傑一樣，都願意在生活中，在小事上為近人盡點心力。以上所求是奉主耶穌之名，阿們。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87361454"/>
      </p:ext>
    </p:extLst>
  </p:cSld>
  <p:clrMapOvr>
    <a:masterClrMapping/>
  </p:clrMapOvr>
  <p:transition/>
  <p:timing/>
</p:sld>
</file>

<file path=ppt/slides/slide7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2492896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忠信僕人比喻</a:t>
            </a:r>
            <a:r>
              <a:rPr lang="zh-TW" altLang="en-US" sz="6000" b="1" smtClean="0">
                <a:ea typeface="Microsoft JhengHei Light" panose="020b0304030504040204"/>
              </a:rPr>
              <a:t>～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盡忠</a:t>
            </a:r>
            <a:r>
              <a:rPr lang="zh-TW" altLang="en-US" sz="6000" b="1">
                <a:ea typeface="Microsoft JhengHei Light" panose="020b0304030504040204"/>
              </a:rPr>
              <a:t>職守待人真誠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86508" y="16618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-19	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7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7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16684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親愛的主耶穌，謝謝祢為我們帶來了天父的愛與慈悲，也親自教導我們如何愛自己的近人，求祢幫助我們藉著今天的課程，更加努力的學習祢的榜樣，以父的愛與慈悲愛我們的近人。以上所求是奉祢的名，阿們。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96136344"/>
      </p:ext>
    </p:extLst>
  </p:cSld>
  <p:clrMapOvr>
    <a:masterClrMapping/>
  </p:clrMapOvr>
  <p:transition/>
  <p:timing/>
</p:sld>
</file>

<file path=ppt/slides/slide7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24,45</a:t>
            </a:r>
            <a:r>
              <a:rPr lang="zh-TW" altLang="en-US" sz="3600" b="1"/>
              <a:t>～</a:t>
            </a:r>
            <a:r>
              <a:rPr lang="en-US" altLang="zh-TW" sz="3600" b="1"/>
              <a:t>51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</a:t>
            </a:r>
            <a:r>
              <a:rPr lang="zh-TW" altLang="en-US" sz="3600" b="1" smtClean="0"/>
              <a:t>在有</a:t>
            </a:r>
            <a:r>
              <a:rPr lang="zh-TW" altLang="en-US" sz="3600" b="1"/>
              <a:t>安排「環境清潔」的時間嗎？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獻祭前，先與自己的近人和好，再來獻禮物。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5,24</a:t>
            </a:r>
            <a:r>
              <a:rPr lang="zh-TW" altLang="en-US" sz="3600" b="1"/>
              <a:t>）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你們</a:t>
            </a:r>
            <a:r>
              <a:rPr lang="zh-TW" altLang="en-US" sz="3600" b="1"/>
              <a:t>做的「環境清潔」工作，是自己選的還是老師安排，或者是全班互相輪流呢？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7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1075" y="2551837"/>
            <a:ext cx="7641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你們喜歡做學校指定的「環境清潔」工作嗎？你們在做「環境清潔」工作時，都有很認真的做嗎？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7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還是馬馬虎虎？你們在做時，會有同學在一旁偷懶嗎？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583750"/>
      </p:ext>
    </p:extLst>
  </p:cSld>
  <p:clrMapOvr>
    <a:masterClrMapping/>
  </p:clrMapOvr>
  <p:transition/>
  <p:timing/>
</p:sld>
</file>

<file path=ppt/slides/slide7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29562" y="3013501"/>
            <a:ext cx="788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小活動──我不會偷懶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008362643"/>
      </p:ext>
    </p:extLst>
  </p:cSld>
  <p:clrMapOvr>
    <a:masterClrMapping/>
  </p:clrMapOvr>
  <p:transition/>
  <p:timing/>
</p:sld>
</file>

<file path=ppt/slides/slide7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阿強的態度不僅是不對的，還會影響其他的同學，這也是耶穌在受難前，特別勉勵宗徒們需要注意的，做事一定要有</a:t>
            </a:r>
            <a:r>
              <a:rPr lang="zh-TW" altLang="en-US" sz="3600" b="1" smtClean="0"/>
              <a:t>責任感。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孩子們，耶穌在宣講天國福音時，除了告訴大家天父愛每個人之外，也以許多行動，醫治了各種有病痛的人，將天父的愛與慈悲帶給有需要的人。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7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最明顯的例子是，耶穌好幾次在安息日醫治病人時，經師和法利塞人都刻意刁難</a:t>
            </a:r>
            <a:r>
              <a:rPr lang="zh-TW" altLang="en-US" sz="3600" b="1" smtClean="0"/>
              <a:t>祂。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7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認為祂不該違背律法上有關安息日的規定，試圖要藉此抓耶穌的把柄來控告祂。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7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耶穌是</a:t>
            </a:r>
            <a:r>
              <a:rPr lang="zh-TW" altLang="en-US" sz="3600" b="1">
                <a:latin typeface="新細明體"/>
                <a:ea typeface="新細明體"/>
              </a:rPr>
              <a:t>希望藉此讓他們明白，不要只會表面上遵守律法，卻忽略了律法要提醒大家的是，在生活中以行動關懷自己的</a:t>
            </a:r>
            <a:r>
              <a:rPr lang="zh-TW" altLang="en-US" sz="3600" b="1" smtClean="0">
                <a:latin typeface="新細明體"/>
                <a:ea typeface="新細明體"/>
              </a:rPr>
              <a:t>近人。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7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在耶穌第三次進耶路撒冷聖城過逾越慶典時，經師和法利塞人認為這是除掉耶穌最好的時機，便開始策劃圍捕耶穌的計謀。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大衛的故事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耶穌知道自己受難的時刻已到，</a:t>
            </a:r>
            <a:r>
              <a:rPr lang="zh-TW" altLang="en-US" sz="3600" b="1" smtClean="0">
                <a:latin typeface="新細明體"/>
                <a:ea typeface="新細明體"/>
              </a:rPr>
              <a:t>心裡擔心</a:t>
            </a:r>
            <a:r>
              <a:rPr lang="zh-TW" altLang="en-US" sz="3600" b="1">
                <a:latin typeface="新細明體"/>
                <a:ea typeface="新細明體"/>
              </a:rPr>
              <a:t>宗</a:t>
            </a:r>
            <a:r>
              <a:rPr lang="zh-TW" altLang="en-US" sz="3600" b="1" smtClean="0">
                <a:latin typeface="新細明體"/>
                <a:ea typeface="新細明體"/>
              </a:rPr>
              <a:t>徒們</a:t>
            </a:r>
            <a:r>
              <a:rPr lang="zh-TW" altLang="en-US" sz="3600" b="1">
                <a:latin typeface="新細明體"/>
                <a:ea typeface="新細明體"/>
              </a:rPr>
              <a:t>經不起這樣的打擊，另一方面也不希望他們還是停留在舊有的想法，便對他們說了「忠信僕人比喻」，勉勵他們做事該有的態度。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7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7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耶穌很清楚的勉勵宗徒們「做事要忠於自己的本分」，千萬不要像比喻中的惡僕，以為主人不在時便可</a:t>
            </a:r>
            <a:r>
              <a:rPr lang="zh-TW" altLang="en-US" sz="3600" b="1" smtClean="0">
                <a:latin typeface="新細明體"/>
                <a:ea typeface="新細明體"/>
              </a:rPr>
              <a:t>胡作非為。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7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正確的做事態度，是要像那忠信的僕人，謹守自己的本分，不管主人在不在場，自己該負責的，統統都要盡自己的責任完成。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7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耶穌</a:t>
            </a:r>
            <a:r>
              <a:rPr lang="zh-TW" altLang="en-US" sz="3600" b="1">
                <a:latin typeface="新細明體"/>
                <a:ea typeface="新細明體"/>
              </a:rPr>
              <a:t>很清楚的告訴宗徒們</a:t>
            </a:r>
            <a:r>
              <a:rPr lang="zh-TW" altLang="en-US" sz="3600" b="1" smtClean="0">
                <a:latin typeface="新細明體"/>
                <a:ea typeface="新細明體"/>
              </a:rPr>
              <a:t>，再</a:t>
            </a:r>
            <a:r>
              <a:rPr lang="zh-TW" altLang="en-US" sz="3600" b="1">
                <a:latin typeface="新細明體"/>
                <a:ea typeface="新細明體"/>
              </a:rPr>
              <a:t>過不久耶穌即將受難離開他們</a:t>
            </a:r>
            <a:r>
              <a:rPr lang="zh-TW" altLang="en-US" sz="3600" b="1" smtClean="0">
                <a:latin typeface="新細明體"/>
                <a:ea typeface="新細明體"/>
              </a:rPr>
              <a:t>，，</a:t>
            </a:r>
            <a:r>
              <a:rPr lang="zh-TW" altLang="en-US" sz="3600" b="1">
                <a:latin typeface="新細明體"/>
                <a:ea typeface="新細明體"/>
              </a:rPr>
              <a:t>他們自己必須要準備好自己，無論耶穌是否和他們在一起，他們都要扛起自己的責任，做好自己的本分。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64175542"/>
      </p:ext>
    </p:extLst>
  </p:cSld>
  <p:clrMapOvr>
    <a:masterClrMapping/>
  </p:clrMapOvr>
  <p:transition/>
  <p:timing/>
</p:sld>
</file>

<file path=ppt/slides/slide7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只有隨時準備好自己，才能面對以後可能發生的各種考驗與挑戰，耶穌自己已經經歷過這麼多的挑戰，當然希望宗徒們也要做好準備，好迎接未來的考驗。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98935697"/>
      </p:ext>
    </p:extLst>
  </p:cSld>
  <p:clrMapOvr>
    <a:masterClrMapping/>
  </p:clrMapOvr>
  <p:transition/>
  <p:timing/>
</p:sld>
</file>

<file path=ppt/slides/slide7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在比喻中，耶穌也特別提醒宗徒們，千萬不要像那惡僕自欺欺人，以為主人不會突然</a:t>
            </a:r>
            <a:r>
              <a:rPr lang="zh-TW" altLang="en-US" sz="3600" b="1" smtClean="0">
                <a:latin typeface="新細明體"/>
                <a:ea typeface="新細明體"/>
              </a:rPr>
              <a:t>出現便</a:t>
            </a:r>
            <a:r>
              <a:rPr lang="zh-TW" altLang="en-US" sz="3600" b="1">
                <a:latin typeface="新細明體"/>
                <a:ea typeface="新細明體"/>
              </a:rPr>
              <a:t>膽大妄為，做出超乎自己本分的事。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02687834"/>
      </p:ext>
    </p:extLst>
  </p:cSld>
  <p:clrMapOvr>
    <a:masterClrMapping/>
  </p:clrMapOvr>
  <p:transition/>
  <p:timing/>
</p:sld>
</file>

<file path=ppt/slides/slide7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主人一定會來，而且是在「惡僕沒有期待和想不到的時刻」出現，這樣一來，惡僕的所有惡行也都將完全暴露，自己也將必須承受所有的後果。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11602428"/>
      </p:ext>
    </p:extLst>
  </p:cSld>
  <p:clrMapOvr>
    <a:masterClrMapping/>
  </p:clrMapOvr>
  <p:transition/>
  <p:timing/>
</p:sld>
</file>

<file path=ppt/slides/slide7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為什麼耶穌會常以行動醫治各種有病痛的人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耶穌經常觀察當時的人如何理解天父的愛，祂發現了什麼？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為什麼耶穌好幾次在安息日治病時，經師和法利塞人都要刻意刁難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 smtClean="0">
                <a:latin typeface="新細明體"/>
                <a:ea typeface="新細明體"/>
              </a:rPr>
              <a:t>面對刁難</a:t>
            </a:r>
            <a:r>
              <a:rPr lang="zh-TW" altLang="en-US" sz="3600" b="1">
                <a:latin typeface="新細明體"/>
                <a:ea typeface="新細明體"/>
              </a:rPr>
              <a:t>，為什麼耶穌還是用心的</a:t>
            </a:r>
            <a:r>
              <a:rPr lang="zh-TW" altLang="en-US" sz="3600" b="1" smtClean="0">
                <a:latin typeface="新細明體"/>
                <a:ea typeface="新細明體"/>
              </a:rPr>
              <a:t>教導，希望</a:t>
            </a:r>
            <a:r>
              <a:rPr lang="zh-TW" altLang="en-US" sz="3600" b="1">
                <a:latin typeface="新細明體"/>
                <a:ea typeface="新細明體"/>
              </a:rPr>
              <a:t>他們能明白天父的愛？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19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孩子們，大衛被撞時，心中本來是有怨氣的，但想起耶穌說的，要以愛的行動對待近人，也能夠理解那女孩並非故意，便放下心中的怨氣。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8448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為什麼耶穌是多麼用心教導經師和法利塞人，他們還是一點也不領情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為什麼在耶穌第三次進耶路撒冷過逾越慶典時，經師和法利塞人決心要除掉祂？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7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為什麼耶穌要特別對宗徒們說「忠信僕人比喻」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為什麼耶穌要提醒宗徒們不要</a:t>
            </a:r>
            <a:r>
              <a:rPr lang="zh-TW" altLang="en-US" sz="3600" b="1" smtClean="0">
                <a:latin typeface="新細明體"/>
                <a:ea typeface="新細明體"/>
              </a:rPr>
              <a:t>像比喻中的</a:t>
            </a:r>
            <a:r>
              <a:rPr lang="zh-TW" altLang="en-US" sz="3600" b="1">
                <a:latin typeface="新細明體"/>
                <a:ea typeface="新細明體"/>
              </a:rPr>
              <a:t>惡僕？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7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為什麼耶穌要勉勵宗徒們學習忠信僕人做事的態度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為什麼耶穌在受難前，要特別勉勵宗徒們要準備好自己？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7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比喻中的</a:t>
            </a:r>
            <a:r>
              <a:rPr lang="zh-TW" altLang="en-US" sz="3600" b="1">
                <a:latin typeface="新細明體"/>
                <a:ea typeface="新細明體"/>
              </a:rPr>
              <a:t>惡僕認為主人不會出現，是很愚蠢的還是很膽大妄為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為什麼耶穌要提醒宗徒們主人會在「惡僕沒有期待和想不到的時刻」出現？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7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-19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7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忠信的僕人，主人派他管理家僕，也見他如此行事，那僕人真是有福。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24,45</a:t>
            </a:r>
            <a:r>
              <a:rPr lang="zh-TW" altLang="en-US" sz="3600" b="1"/>
              <a:t>～</a:t>
            </a:r>
            <a:r>
              <a:rPr lang="en-US" altLang="zh-TW" sz="3600" b="1"/>
              <a:t>46</a:t>
            </a:r>
            <a:r>
              <a:rPr lang="zh-TW" altLang="en-US" sz="3600" b="1"/>
              <a:t>）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7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馬克的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7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27687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孩子們，馬克聽了老師在課堂上教耶穌說的「忠信僕人比喻」，馬上反省自己的行為，也勇敢的向老師說明，老師便鼓勵他，請耶穌幫忙，以後再碰到時，可以鼓起勇氣做自己該做的</a:t>
            </a:r>
            <a:r>
              <a:rPr lang="zh-TW" altLang="en-US" sz="3600" b="1" smtClean="0"/>
              <a:t>事。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7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687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生活中，我們可以做些什麼，來幫助自己像馬克一樣，再鼓起勇氣做我們該做的事？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7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j-ea"/>
              </a:rPr>
              <a:t>4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-19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4400" b="1" smtClean="0"/>
              <a:t>小</a:t>
            </a:r>
            <a:r>
              <a:rPr lang="zh-TW" altLang="en-US" sz="4400" b="1" smtClean="0"/>
              <a:t>活</a:t>
            </a:r>
            <a:r>
              <a:rPr lang="zh-TW" altLang="en-US" sz="4400" b="1"/>
              <a:t>動</a:t>
            </a:r>
            <a:r>
              <a:rPr lang="zh-TW" altLang="zh-TW" sz="4400" b="1" smtClean="0"/>
              <a:t>──</a:t>
            </a:r>
            <a:r>
              <a:rPr lang="zh-TW" altLang="en-US" sz="4400" b="1"/>
              <a:t>生活中的光與鹽</a:t>
            </a:r>
            <a:endParaRPr lang="zh-TW" altLang="zh-TW" sz="44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沒想到，這愛的行動，很快的也得到回報，順利的化解自己出差沒機位的難題。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26513517"/>
      </p:ext>
    </p:extLst>
  </p:cSld>
  <p:clrMapOvr>
    <a:masterClrMapping/>
  </p:clrMapOvr>
  <p:transition/>
  <p:timing/>
</p:sld>
</file>

<file path=ppt/slides/slide8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306896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孩子們，耶穌在「忠信僕人比喻」中告訴我們，不管做什麼事，不要是為了做給別人看才做，這是沒有意義的。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8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耶穌這麼愛我們，祂也為我們付出了許多行動，祂也希望我們可以跟隨祂的腳步，以行動愛我們的近人。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8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276872"/>
            <a:ext cx="77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主耶穌，謝謝祢以「忠信僕人比喻」教導我們做事情該有的態度，求祢幫助我們在生活中，常記得不管做什麼，都不是要做給別人看，而是為了愛耶穌而做。以上所求是奉祢的名，阿們。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77797279"/>
      </p:ext>
    </p:extLst>
  </p:cSld>
  <p:clrMapOvr>
    <a:masterClrMapping/>
  </p:clrMapOvr>
  <p:transition/>
  <p:timing/>
</p:sld>
</file>

<file path=ppt/slides/slide8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2492896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十童女比喻</a:t>
            </a:r>
            <a:r>
              <a:rPr lang="zh-TW" altLang="en-US" sz="6000" b="1" smtClean="0">
                <a:ea typeface="Microsoft JhengHei Light" panose="020b0304030504040204"/>
              </a:rPr>
              <a:t>～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未雨綢繆</a:t>
            </a:r>
            <a:r>
              <a:rPr lang="zh-TW" altLang="en-US" sz="6000" b="1">
                <a:ea typeface="Microsoft JhengHei Light" panose="020b0304030504040204"/>
              </a:rPr>
              <a:t>預作準備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286508" y="16618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 smtClean="0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-20	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8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8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16684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主耶穌，謝謝祢總是在生活中一步步的帶領我們，讓我們越來越能體會到祢對我們的愛，求祢幫助我們在課堂中認真學習，並將祢的教導牢牢記在心裡，緊緊的跟隨祢。以上所求是因祢的名，阿們。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96136344"/>
      </p:ext>
    </p:extLst>
  </p:cSld>
  <p:clrMapOvr>
    <a:masterClrMapping/>
  </p:clrMapOvr>
  <p:transition/>
  <p:timing/>
</p:sld>
</file>

<file path=ppt/slides/slide8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25,1</a:t>
            </a:r>
            <a:r>
              <a:rPr lang="zh-TW" altLang="en-US" sz="3600" b="1"/>
              <a:t>～</a:t>
            </a:r>
            <a:r>
              <a:rPr lang="en-US" altLang="zh-TW" sz="3600" b="1"/>
              <a:t>13</a:t>
            </a:r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8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孩子們，你們在學校有遇過「地震演習」或是「安全演習」嗎？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8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你們知道為什麼學校要做這樣的演習嗎？學校在做演習時，你們會配合老師的指示做嗎？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8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1075" y="2828835"/>
            <a:ext cx="764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你們有規矩的認真按照演習的要求做嗎？還是一邊演習一邊玩呢？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生活中，我們可以做些什麼，來幫助自己常記得耶穌說的「以愛的行動對待近人」？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40395223"/>
      </p:ext>
    </p:extLst>
  </p:cSld>
  <p:clrMapOvr>
    <a:masterClrMapping/>
  </p:clrMapOvr>
  <p:transition/>
  <p:timing/>
</p:sld>
</file>

<file path=ppt/slides/slide8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51075" y="2828835"/>
            <a:ext cx="764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你們喜歡參加這樣的演習嗎？從這些演習中，你們有學到些什麼嗎？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88761574"/>
      </p:ext>
    </p:extLst>
  </p:cSld>
  <p:clrMapOvr>
    <a:masterClrMapping/>
  </p:clrMapOvr>
  <p:transition/>
  <p:timing/>
</p:sld>
</file>

<file path=ppt/slides/slide8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29562" y="3013501"/>
            <a:ext cx="788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/>
              <a:t>小活動──我在做演習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008362643"/>
      </p:ext>
    </p:extLst>
  </p:cSld>
  <p:clrMapOvr>
    <a:masterClrMapping/>
  </p:clrMapOvr>
  <p:transition/>
  <p:timing/>
</p:sld>
</file>

<file path=ppt/slides/slide8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77281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無論如何，我們都該做好最妥善的準備，正如耶穌跟自己的宗徒們說的，為幫助自己面對各種艱難的考驗，必須隨時做好</a:t>
            </a:r>
            <a:r>
              <a:rPr lang="zh-TW" altLang="en-US" sz="3600" b="1" smtClean="0"/>
              <a:t>準備。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我們要來看看耶穌是怎麼說的。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8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564904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孩子們，耶穌在宣講天國福音時，不管走到哪裡，面對任何人，總是給予天主豐厚的愛與慈悲，也以具體的行動，讓大家親身感受到天主的愛。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8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只是很可惜的，偏偏有一些人，儘管耶穌做的再多，他們還是喜歡挑三揀四的找耶穌的毛病。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8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這些人是當時猶太社會有權勢又有地位的經師和法利塞人，他們老是看不慣耶穌的作為，處處批評祂。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8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耶穌的出現讓他們備感威脅，一來很多人跑去跟隨了耶穌而不聽從他們，二來耶穌做了很多他們做不到的事，讓他們原有的權威感失去了光芒。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34905231"/>
      </p:ext>
    </p:extLst>
  </p:cSld>
  <p:clrMapOvr>
    <a:masterClrMapping/>
  </p:clrMapOvr>
  <p:transition/>
  <p:timing/>
</p:sld>
</file>

<file path=ppt/slides/slide8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5293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他們也不願意承認耶穌是天主的兒子，他們認為耶穌只不過是一個木匠的兒子。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slides/slide8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更讓他們受不了的是，耶穌太有智慧了，耶穌宣講的福音處處打動人心，很多人都心甘情願的跟隨祂，而不再跟隨他們。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0084198"/>
      </p:ext>
    </p:extLst>
  </p:cSld>
  <p:clrMapOvr>
    <a:masterClrMapping/>
  </p:clrMapOvr>
  <p:transition/>
  <p:timing/>
</p:sld>
</file>

<file path=ppt/slides/slide8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997839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耶穌看到經師和法利塞</a:t>
            </a:r>
            <a:r>
              <a:rPr lang="zh-TW" altLang="en-US" sz="3600" b="1" smtClean="0">
                <a:latin typeface="新細明體"/>
                <a:ea typeface="新細明體"/>
              </a:rPr>
              <a:t>人對</a:t>
            </a:r>
            <a:r>
              <a:rPr lang="zh-TW" altLang="en-US" sz="3600" b="1">
                <a:latin typeface="新細明體"/>
                <a:ea typeface="新細明體"/>
              </a:rPr>
              <a:t>祂</a:t>
            </a:r>
            <a:r>
              <a:rPr lang="zh-TW" altLang="en-US" sz="3600" b="1" smtClean="0">
                <a:latin typeface="新細明體"/>
                <a:ea typeface="新細明體"/>
              </a:rPr>
              <a:t>如此刁難</a:t>
            </a:r>
            <a:r>
              <a:rPr lang="zh-TW" altLang="en-US" sz="3600" b="1">
                <a:latin typeface="新細明體"/>
                <a:ea typeface="新細明體"/>
              </a:rPr>
              <a:t>，知道他們的心胸太過狹窄，雖然耶穌三番兩次的耐心教導，希望他們能夠真正明白天父的愛，但很顯然的，他們就是聽不進去耶穌的話。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30957352"/>
      </p:ext>
    </p:extLst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+mn-ea"/>
              </a:rPr>
              <a:t>請搭配教學光碟</a:t>
            </a:r>
            <a:r>
              <a:rPr lang="en-US" altLang="zh-TW" sz="3600" b="1">
                <a:latin typeface="+mn-ea"/>
              </a:rPr>
              <a:t>【4</a:t>
            </a:r>
            <a:r>
              <a:rPr lang="zh-TW" altLang="en-US" sz="3600" b="1">
                <a:latin typeface="+mn-ea"/>
              </a:rPr>
              <a:t>下</a:t>
            </a:r>
            <a:r>
              <a:rPr lang="en-US" altLang="zh-TW" sz="3600" b="1">
                <a:latin typeface="+mn-ea"/>
              </a:rPr>
              <a:t>-2】</a:t>
            </a:r>
            <a:r>
              <a:rPr lang="zh-TW" altLang="en-US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8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720840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在耶穌第三次進耶路撒冷聖城過逾越慶典時，耶穌知道</a:t>
            </a:r>
            <a:r>
              <a:rPr lang="zh-TW" altLang="en-US" sz="3600" b="1" smtClean="0">
                <a:latin typeface="新細明體"/>
                <a:ea typeface="新細明體"/>
              </a:rPr>
              <a:t>自己即將受難，祂十分掛念宗</a:t>
            </a:r>
            <a:r>
              <a:rPr lang="zh-TW" altLang="en-US" sz="3600" b="1">
                <a:latin typeface="新細明體"/>
                <a:ea typeface="新細明體"/>
              </a:rPr>
              <a:t>徒們，擔心他們往後如何面對經師和法利塞人的挑戰，便對他們說了「十童女比喻」，勉勵他們要隨時做好準備以迎接考驗。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9437123"/>
      </p:ext>
    </p:extLst>
  </p:cSld>
  <p:clrMapOvr>
    <a:masterClrMapping/>
  </p:clrMapOvr>
  <p:transition/>
  <p:timing/>
</p:sld>
</file>

<file path=ppt/slides/slide8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310583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>
                <a:latin typeface="新細明體"/>
                <a:ea typeface="新細明體"/>
              </a:rPr>
              <a:t>現在，我們一起來聽耶穌說的話。</a:t>
            </a:r>
          </a:p>
        </p:txBody>
      </p:sp>
    </p:spTree>
    <p:extLst>
      <p:ext uri="{BB962C8B-B14F-4D97-AF65-F5344CB8AC3E}">
        <p14:creationId xmlns:p14="http://schemas.microsoft.com/office/powerpoint/2010/main" val="1944265910"/>
      </p:ext>
    </p:extLst>
  </p:cSld>
  <p:clrMapOvr>
    <a:masterClrMapping/>
  </p:clrMapOvr>
  <p:transition/>
  <p:timing/>
</p:sld>
</file>

<file path=ppt/slides/slide8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耶穌很清楚的勉勵宗徒們，要隨時準備好自己，面對突如其來的挑戰與考驗。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85540834"/>
      </p:ext>
    </p:extLst>
  </p:cSld>
  <p:clrMapOvr>
    <a:masterClrMapping/>
  </p:clrMapOvr>
  <p:transition/>
  <p:timing/>
</p:sld>
</file>

<file path=ppt/slides/slide8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如同比喻中那五位明智的童女，由於無法預知等候時間的長短，提前備妥了油好應付突發狀況。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19045573"/>
      </p:ext>
    </p:extLst>
  </p:cSld>
  <p:clrMapOvr>
    <a:masterClrMapping/>
  </p:clrMapOvr>
  <p:transition/>
  <p:timing/>
</p:sld>
</file>

<file path=ppt/slides/slide8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耶穌也提醒宗徒們，千萬不要像那五位糊塗的童女，明明知道要出遠門迎接新郎，卻沒有多預備油，直到油用盡了，才臨時急著想辦法。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64175542"/>
      </p:ext>
    </p:extLst>
  </p:cSld>
  <p:clrMapOvr>
    <a:masterClrMapping/>
  </p:clrMapOvr>
  <p:transition/>
  <p:timing/>
</p:sld>
</file>

<file path=ppt/slides/slide8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耶穌特別告訴宗徒們「你們該醒悟，你們不知道那日子或那時辰何時來到</a:t>
            </a:r>
            <a:r>
              <a:rPr lang="zh-TW" altLang="en-US" sz="3600" b="1" smtClean="0">
                <a:latin typeface="新細明體"/>
                <a:ea typeface="新細明體"/>
              </a:rPr>
              <a:t>」。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98935697"/>
      </p:ext>
    </p:extLst>
  </p:cSld>
  <p:clrMapOvr>
    <a:masterClrMapping/>
  </p:clrMapOvr>
  <p:transition/>
  <p:timing/>
</p:sld>
</file>

<file path=ppt/slides/slide8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耶穌希望宗徒們要時時提高警覺，耶穌即將離開他們，無法在一旁保護他們，也無法預知經師和法利塞人何時會來挑戰他們。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902687834"/>
      </p:ext>
    </p:extLst>
  </p:cSld>
  <p:clrMapOvr>
    <a:masterClrMapping/>
  </p:clrMapOvr>
  <p:transition/>
  <p:timing/>
</p:sld>
</file>

<file path=ppt/slides/slide8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耶穌非常清楚一旦自己不在了，經師和法利塞人是絕對不會放過他們的，宗徒們勢必要面對非常艱辛的挑戰。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11602428"/>
      </p:ext>
    </p:extLst>
  </p:cSld>
  <p:clrMapOvr>
    <a:masterClrMapping/>
  </p:clrMapOvr>
  <p:transition/>
  <p:timing/>
</p:sld>
</file>

<file path=ppt/slides/slide8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耶穌當然希望可以留在宗徒們身邊保護他們，可是這終究不是最好的辦法，無論如何，宗徒們還是要學習自己保護自己。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66870322"/>
      </p:ext>
    </p:extLst>
  </p:cSld>
  <p:clrMapOvr>
    <a:masterClrMapping/>
  </p:clrMapOvr>
  <p:transition/>
  <p:timing/>
</p:sld>
</file>

<file path=ppt/slides/slide8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828835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「那日子或那時辰」是一定會來臨的，只是沒有人能夠預知是何時。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75386412"/>
      </p:ext>
    </p:extLst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278092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孩子們，耶穌告訴我們，到聖堂祈禱時，心裡一定要有愛，不要有怨氣，如果是帶著怨氣向天主祈禱，倒不如趕快去和自己的近人和解。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8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唯一能夠做好準備的便是保持醒悟，越是做好萬全的準備，才越有機會保護自己，可以平安的面對各種未知的挑戰與考驗。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14706840"/>
      </p:ext>
    </p:extLst>
  </p:cSld>
  <p:clrMapOvr>
    <a:masterClrMapping/>
  </p:clrMapOvr>
  <p:transition/>
  <p:timing/>
</p:sld>
</file>

<file path=ppt/slides/slide8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2023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1580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1.</a:t>
            </a:r>
            <a:r>
              <a:rPr lang="zh-TW" altLang="en-US" sz="3600" b="1">
                <a:latin typeface="新細明體"/>
                <a:ea typeface="新細明體"/>
              </a:rPr>
              <a:t>為什麼耶穌不管走到哪，總是以行動讓大家親身感受到天主的愛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2.</a:t>
            </a:r>
            <a:r>
              <a:rPr lang="zh-TW" altLang="en-US" sz="3600" b="1">
                <a:latin typeface="新細明體"/>
                <a:ea typeface="新細明體"/>
              </a:rPr>
              <a:t>耶穌宣講時，為什麼總是有些人喜歡挑三揀四的找耶穌的毛病？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8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為什麼耶穌的出現會讓當時的經師和利塞人備感威脅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為什麼經師和利塞人做不到耶穌做的事，還是不願意承認祂是天主的兒子？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8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443841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5.</a:t>
            </a:r>
            <a:r>
              <a:rPr lang="zh-TW" altLang="en-US" sz="3600" b="1">
                <a:latin typeface="新細明體"/>
                <a:ea typeface="新細明體"/>
              </a:rPr>
              <a:t>為什麼經師和利塞人要多次設下陷阱找耶穌辯論，想從耶穌的話中抓把柄控告祂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6.</a:t>
            </a:r>
            <a:r>
              <a:rPr lang="zh-TW" altLang="en-US" sz="3600" b="1">
                <a:latin typeface="新細明體"/>
                <a:ea typeface="新細明體"/>
              </a:rPr>
              <a:t>為什麼耶穌三番兩次耐心教導經師和利塞人，他們就是聽不進去耶穌的話？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65820408"/>
      </p:ext>
    </p:extLst>
  </p:cSld>
  <p:clrMapOvr>
    <a:masterClrMapping/>
  </p:clrMapOvr>
  <p:transition/>
  <p:timing/>
</p:sld>
</file>

<file path=ppt/slides/slide8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耶穌知道自己受難的時刻已到仍十分掛念宗徒們，特別跟他們說了什麼比喻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在「十童女比喻」中，明智的童女和糊塗的童女有何不同？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40033755"/>
      </p:ext>
    </p:extLst>
  </p:cSld>
  <p:clrMapOvr>
    <a:masterClrMapping/>
  </p:clrMapOvr>
  <p:transition/>
  <p:timing/>
</p:sld>
</file>

<file path=ppt/slides/slide8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9.</a:t>
            </a:r>
            <a:r>
              <a:rPr lang="zh-TW" altLang="en-US" sz="3600" b="1">
                <a:latin typeface="新細明體"/>
                <a:ea typeface="新細明體"/>
              </a:rPr>
              <a:t>為什麼耶穌勉勵宗徒們要學習那五位明智的童女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為什麼那五位明智的童女，不敢將油分給另外五位糊塗的童女？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8982790"/>
      </p:ext>
    </p:extLst>
  </p:cSld>
  <p:clrMapOvr>
    <a:masterClrMapping/>
  </p:clrMapOvr>
  <p:transition/>
  <p:timing/>
</p:sld>
</file>

<file path=ppt/slides/slide8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8448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明智</a:t>
            </a:r>
            <a:r>
              <a:rPr lang="zh-TW" altLang="en-US" sz="3600" b="1">
                <a:latin typeface="新細明體"/>
                <a:ea typeface="新細明體"/>
              </a:rPr>
              <a:t>的童女沒將油分給那五位糊塗的童女，是聰明的還是自私的作法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為什麼耶穌要特別提醒宗徒們要隨時醒悟迎接「那日子或那時辰」的來到？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7880651"/>
      </p:ext>
    </p:extLst>
  </p:cSld>
  <p:clrMapOvr>
    <a:masterClrMapping/>
  </p:clrMapOvr>
  <p:transition/>
  <p:timing/>
</p:sld>
</file>

<file path=ppt/slides/slide8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美勞教學：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4</a:t>
            </a:r>
            <a:r>
              <a:rPr lang="zh-TW" altLang="en-US" sz="3600" b="1">
                <a:latin typeface="+mj-ea"/>
                <a:ea typeface="+mj-ea"/>
              </a:rPr>
              <a:t>下</a:t>
            </a:r>
            <a:r>
              <a:rPr lang="en-US" altLang="zh-TW" sz="3600" b="1" smtClean="0">
                <a:latin typeface="+mj-ea"/>
                <a:ea typeface="+mj-ea"/>
              </a:rPr>
              <a:t>-20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8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「耶穌說：</a:t>
            </a:r>
            <a:r>
              <a:rPr lang="en-US" altLang="zh-TW" sz="3600" b="1"/>
              <a:t>『</a:t>
            </a:r>
            <a:r>
              <a:rPr lang="zh-TW" altLang="en-US" sz="3600" b="1"/>
              <a:t>你們該醒寤，因為你們不知道天國的日子何時到來！</a:t>
            </a:r>
            <a:r>
              <a:rPr lang="en-US" altLang="zh-TW" sz="3600" b="1"/>
              <a:t>』</a:t>
            </a:r>
            <a:r>
              <a:rPr lang="zh-TW" altLang="en-US" sz="3600" b="1"/>
              <a:t>」（瑪</a:t>
            </a:r>
            <a:r>
              <a:rPr lang="en-US" altLang="zh-TW" sz="3600" b="1"/>
              <a:t>25,13</a:t>
            </a:r>
            <a:r>
              <a:rPr lang="zh-TW" altLang="en-US" sz="3600" b="1"/>
              <a:t>）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8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>
                <a:latin typeface="新細明體"/>
                <a:ea typeface="新細明體"/>
              </a:rPr>
              <a:t>阿名的</a:t>
            </a:r>
            <a:r>
              <a:rPr lang="zh-TW" altLang="en-US" sz="6000" b="1" smtClean="0">
                <a:latin typeface="新細明體"/>
                <a:ea typeface="新細明體"/>
              </a:rPr>
              <a:t>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73578" y="2551837"/>
            <a:ext cx="7596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耶穌不希望我們只是做表面功夫，天主不喜歡看我們做樣子給祂看，心裡卻沒有愛。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8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49289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孩子們，阿名做資源回收可換得的錢雖然不多，但他卻懂得隨時把握機會，積少成多，等到需要用時便不怕沒得用。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8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687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請想一想：</a:t>
            </a:r>
            <a:endParaRPr lang="en-US" altLang="zh-TW" sz="3600" b="1" smtClean="0"/>
          </a:p>
          <a:p>
            <a:r>
              <a:rPr lang="zh-TW" altLang="en-US" sz="3600" b="1" smtClean="0"/>
              <a:t>在</a:t>
            </a:r>
            <a:r>
              <a:rPr lang="zh-TW" altLang="en-US" sz="3600" b="1"/>
              <a:t>生活中，我們可以做些什麼，來幫助自己像阿名一樣，隨時把握機會做自己可以做的事？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11950944"/>
      </p:ext>
    </p:extLst>
  </p:cSld>
  <p:clrMapOvr>
    <a:masterClrMapping/>
  </p:clrMapOvr>
  <p:transition/>
  <p:timing/>
</p:sld>
</file>

<file path=ppt/slides/slide8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189996" y="228142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6600"/>
                </a:solidFill>
              </a:rPr>
              <a:t>主題學習單：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87900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j-ea"/>
              </a:rPr>
              <a:t>4</a:t>
            </a:r>
            <a:r>
              <a:rPr lang="zh-TW" altLang="en-US" sz="3600" b="1">
                <a:latin typeface="+mj-ea"/>
              </a:rPr>
              <a:t>下</a:t>
            </a:r>
            <a:r>
              <a:rPr lang="en-US" altLang="zh-TW" sz="3600" b="1" smtClean="0">
                <a:latin typeface="+mj-ea"/>
              </a:rPr>
              <a:t>-20</a:t>
            </a:r>
            <a:r>
              <a:rPr lang="zh-TW" altLang="zh-TW" sz="3600" b="1" smtClean="0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8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6600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7564" y="306896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孩子們，耶穌以「十童女比喻」提醒我們，生活中隨時都可能發生各種的突發狀況，都不是我們可以預知的。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8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551837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雖然我們年紀還小，我們還是可以學習明智的童女，隨時做好最萬全的準備。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49713925"/>
      </p:ext>
    </p:extLst>
  </p:cSld>
  <p:clrMapOvr>
    <a:masterClrMapping/>
  </p:clrMapOvr>
  <p:transition/>
  <p:timing/>
</p:sld>
</file>

<file path=ppt/slides/slide8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47564" y="227483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耶穌非常愛我們，不希望我們受到傷害，也會在一旁守護我們，我們要多多依靠祂，祂會給我們智慧與力量，來面對各種考驗。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54756542"/>
      </p:ext>
    </p:extLst>
  </p:cSld>
  <p:clrMapOvr>
    <a:masterClrMapping/>
  </p:clrMapOvr>
  <p:transition/>
  <p:timing/>
</p:sld>
</file>

<file path=ppt/slides/slide8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1988840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主</a:t>
            </a:r>
            <a:r>
              <a:rPr lang="zh-TW" altLang="en-US" sz="3600" b="1"/>
              <a:t>耶穌，謝謝祢藉著「十童女比喻」告訴我們，要隨時把握機會準備好自己，求祢幫助我們在生活中，緊緊跟隨祢的腳步，給我們智慧與力量，隨時都能做好萬全的準備。以上所求是靠祢的名，阿們。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77797279"/>
      </p:ext>
    </p:extLst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73578" y="2551837"/>
            <a:ext cx="7596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在生活中，如果和人有衝突時，一定要常記得耶穌說的「以愛的行動對待近人」。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14952192"/>
      </p:ext>
    </p:extLst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01570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課後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1570" y="2132856"/>
            <a:ext cx="774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親愛的主耶穌，謝謝祢教導我們明白了，祈禱時千萬不要心中有怨氣，或是表面上做做樣子，求祢幫助我們在生活中，常記得耶穌說的，有任何的怨氣，都能以愛的行動去和解。以上所求是奉祢的名，阿們。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667603260"/>
      </p:ext>
    </p:extLst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864596"/>
            <a:ext cx="78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000" b="1">
                <a:ea typeface="Microsoft JhengHei Light" panose="020b0304030504040204"/>
              </a:rPr>
              <a:t>耶穌說是就說</a:t>
            </a:r>
            <a:r>
              <a:rPr lang="zh-TW" altLang="en-US" sz="6000" b="1" smtClean="0">
                <a:ea typeface="Microsoft JhengHei Light" panose="020b0304030504040204"/>
              </a:rPr>
              <a:t>是</a:t>
            </a:r>
            <a:endParaRPr lang="en-US" altLang="zh-TW" sz="6000" b="1" smtClean="0">
              <a:ea typeface="Microsoft JhengHei Light" panose="020b0304030504040204"/>
            </a:endParaRPr>
          </a:p>
          <a:p>
            <a:r>
              <a:rPr lang="zh-TW" altLang="en-US" sz="6000" b="1" smtClean="0">
                <a:ea typeface="Microsoft JhengHei Light" panose="020b0304030504040204"/>
              </a:rPr>
              <a:t>非</a:t>
            </a:r>
            <a:r>
              <a:rPr lang="zh-TW" altLang="en-US" sz="6000" b="1">
                <a:ea typeface="Microsoft JhengHei Light" panose="020b0304030504040204"/>
              </a:rPr>
              <a:t>就說非</a:t>
            </a:r>
            <a:endParaRPr lang="en-US" sz="60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142492" y="2033599"/>
            <a:ext cx="327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</a:t>
            </a:r>
            <a:r>
              <a:rPr lang="zh-TW" altLang="en-US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下</a:t>
            </a:r>
            <a:r>
              <a:rPr lang="en-US" altLang="zh-TW" sz="4800" b="1">
                <a:solidFill>
                  <a:srgbClr val="FF66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-3</a:t>
            </a:r>
            <a:endParaRPr lang="en-US" altLang="zh-TW" sz="4800" b="1">
              <a:solidFill>
                <a:srgbClr val="FF66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課前</a:t>
            </a:r>
            <a:r>
              <a:rPr lang="zh-TW" altLang="en-US" sz="4800" b="1" smtClean="0">
                <a:solidFill>
                  <a:srgbClr val="FF6600"/>
                </a:solidFill>
              </a:rPr>
              <a:t>禱：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43773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親愛的主耶穌，謝謝祢總是在每天的生活中陪伴我們，照顧我們一切平安，也照顧我們的家人都很平安，求祢幫助我們藉著今天的課程，更加親近祢、愛祢。以上所求是奉祢的名，阿們。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5293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孩子們，「光」和「鹽」是我們每天生活中很重要的兩樣東西，少了它們，我們的生活就會變得黑黑的，或是沒有味道</a:t>
            </a:r>
            <a:r>
              <a:rPr lang="zh-TW" altLang="en-US" sz="3600" b="1" smtClean="0"/>
              <a:t>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6600"/>
                </a:solidFill>
              </a:rPr>
              <a:t>主題</a:t>
            </a:r>
            <a:r>
              <a:rPr lang="zh-TW" altLang="en-US" sz="4800" b="1" smtClean="0">
                <a:solidFill>
                  <a:srgbClr val="FF6600"/>
                </a:solidFill>
              </a:rPr>
              <a:t>經文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/>
              <a:t>瑪竇福音</a:t>
            </a:r>
            <a:r>
              <a:rPr lang="en-US" altLang="zh-TW" sz="3600" b="1"/>
              <a:t>5,33</a:t>
            </a:r>
            <a:r>
              <a:rPr lang="zh-TW" altLang="en-US" sz="3600" b="1"/>
              <a:t>～</a:t>
            </a:r>
            <a:r>
              <a:rPr lang="en-US" altLang="zh-TW" sz="3600" b="1"/>
              <a:t>37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453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主題引導：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28498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孩子們，你們看過「偽鈔」嗎？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你們知道要怎麼分辨</a:t>
            </a:r>
            <a:r>
              <a:rPr lang="zh-TW" altLang="en-US" sz="3600" b="1" smtClean="0"/>
              <a:t>真的</a:t>
            </a:r>
            <a:r>
              <a:rPr lang="zh-TW" altLang="en-US" sz="3600" b="1"/>
              <a:t>鈔票和假的</a:t>
            </a:r>
            <a:r>
              <a:rPr lang="zh-TW" altLang="en-US" sz="3600" b="1" smtClean="0"/>
              <a:t>鈔票嗎</a:t>
            </a:r>
            <a:r>
              <a:rPr lang="zh-TW" altLang="en-US" sz="3600" b="1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115938700"/>
      </p:ext>
    </p:extLst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828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你們看過這些「防偽設計」後，知道怎麼分辨真假了嗎？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06976812"/>
      </p:ext>
    </p:extLst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61610" y="3044279"/>
            <a:ext cx="7020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400" b="1"/>
              <a:t>小活動──欺騙的後果</a:t>
            </a:r>
            <a:endParaRPr lang="zh-TW" altLang="zh-TW" sz="4400"/>
          </a:p>
        </p:txBody>
      </p:sp>
    </p:spTree>
    <p:extLst>
      <p:ext uri="{BB962C8B-B14F-4D97-AF65-F5344CB8AC3E}">
        <p14:creationId xmlns:p14="http://schemas.microsoft.com/office/powerpoint/2010/main" val="555873987"/>
      </p:ext>
    </p:extLst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</a:rPr>
              <a:t>帶入主題：</a:t>
            </a:r>
            <a:endParaRPr lang="en-US" sz="4800" b="1">
              <a:solidFill>
                <a:srgbClr val="FF66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謝謝你們的分享，欺騙實在不好，很多時候這些欺騙，都不一定會當場被發現，耶穌便特別提醒我們千萬不要</a:t>
            </a:r>
            <a:r>
              <a:rPr lang="zh-TW" altLang="en-US" sz="3600" b="1" smtClean="0"/>
              <a:t>作假。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今天</a:t>
            </a:r>
            <a:r>
              <a:rPr lang="zh-TW" altLang="en-US" sz="3600" b="1"/>
              <a:t>我們要來聽聽耶穌是怎麼說的。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6600"/>
                </a:solidFill>
                <a:latin typeface="+mj-ea"/>
                <a:ea typeface="+mj-ea"/>
              </a:rPr>
              <a:t>主題內容：</a:t>
            </a:r>
            <a:endParaRPr lang="en-US" sz="4800" b="1">
              <a:solidFill>
                <a:srgbClr val="FF66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78092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孩子們，耶穌在宣講天國福音時，除了告訴當時的群眾，天主愛每一個人之外，耶穌也特別喜歡和人做朋友，傾聽他們的心聲。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耶穌知道</a:t>
            </a:r>
            <a:r>
              <a:rPr lang="zh-TW" altLang="en-US" sz="3600" b="1" smtClean="0"/>
              <a:t>他們受</a:t>
            </a:r>
            <a:r>
              <a:rPr lang="zh-TW" altLang="en-US" sz="3600" b="1"/>
              <a:t>羅馬帝國的統治，生活過得不是很快樂，總覺得老是要聽命於人，受別人管轄，再加上要繳很多稅給羅馬人，心裡免不了會有怨言</a:t>
            </a:r>
            <a:r>
              <a:rPr lang="zh-TW" altLang="en-US" sz="3600" b="1" smtClean="0"/>
              <a:t>。                                                                                                                                                                                        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耶穌在和他們來往言談中發現，似乎大家為了強調自己說的話是千真萬確，總喜歡以發誓的方式，向別人證明自己所言不假。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483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雖然在猶太人傳統中，是有「向天主償還誓願」的習慣，每個人可以到聖殿向天主發誓許願，一旦願望實現了也要向天主還願。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7123562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5.0.3"/>
  <p:tag name="AS_OS" val="Microsoft Windows NT 10.0.17763.0"/>
  <p:tag name="AS_RELEASE_DATE" val="2021.04.14"/>
  <p:tag name="AS_TITLE" val="Aspose.Slides for .NET Standard 2.0"/>
  <p:tag name="AS_VERSION" val="21.4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1307</Paragraphs>
  <Slides>846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846</vt:i4>
      </vt:variant>
    </vt:vector>
  </HeadingPairs>
  <TitlesOfParts>
    <vt:vector baseType="lpstr" size="851">
      <vt:lpstr>Arial</vt:lpstr>
      <vt:lpstr>Calibri</vt:lpstr>
      <vt:lpstr>Microsoft JhengHei Light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2021-05-14T13:30:51.384</cp:lastPrinted>
  <dcterms:created xsi:type="dcterms:W3CDTF">2021-05-14T13:30:51Z</dcterms:created>
  <dcterms:modified xsi:type="dcterms:W3CDTF">2021-05-14T13:30:55Z</dcterms:modified>
</cp:coreProperties>
</file>