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  <p:sldMasterId id="2147483875" r:id="rId19"/>
    <p:sldMasterId id="2147483887" r:id="rId20"/>
    <p:sldMasterId id="2147483899" r:id="rId21"/>
    <p:sldMasterId id="2147483911" r:id="rId22"/>
    <p:sldMasterId id="2147483923" r:id="rId23"/>
    <p:sldMasterId id="2147483935" r:id="rId24"/>
    <p:sldMasterId id="2147483947" r:id="rId25"/>
    <p:sldMasterId id="2147483959" r:id="rId26"/>
    <p:sldMasterId id="2147483971" r:id="rId27"/>
    <p:sldMasterId id="2147483983" r:id="rId28"/>
    <p:sldMasterId id="2147483995" r:id="rId29"/>
    <p:sldMasterId id="2147484007" r:id="rId30"/>
    <p:sldMasterId id="2147484019" r:id="rId31"/>
    <p:sldMasterId id="2147484031" r:id="rId32"/>
    <p:sldMasterId id="2147484043" r:id="rId33"/>
    <p:sldMasterId id="2147484055" r:id="rId34"/>
    <p:sldMasterId id="2147484067" r:id="rId35"/>
    <p:sldMasterId id="2147484079" r:id="rId36"/>
    <p:sldMasterId id="2147484091" r:id="rId37"/>
    <p:sldMasterId id="2147484103" r:id="rId38"/>
    <p:sldMasterId id="2147484115" r:id="rId39"/>
    <p:sldMasterId id="2147484127" r:id="rId40"/>
    <p:sldMasterId id="2147484139" r:id="rId41"/>
  </p:sldMasterIdLst>
  <p:sldIdLst>
    <p:sldId id="259" r:id="rId42"/>
    <p:sldId id="262" r:id="rId43"/>
    <p:sldId id="265" r:id="rId44"/>
    <p:sldId id="268" r:id="rId45"/>
    <p:sldId id="271" r:id="rId46"/>
    <p:sldId id="274" r:id="rId47"/>
    <p:sldId id="277" r:id="rId48"/>
    <p:sldId id="280" r:id="rId49"/>
    <p:sldId id="283" r:id="rId50"/>
    <p:sldId id="286" r:id="rId51"/>
    <p:sldId id="289" r:id="rId52"/>
    <p:sldId id="292" r:id="rId53"/>
    <p:sldId id="295" r:id="rId54"/>
    <p:sldId id="298" r:id="rId55"/>
    <p:sldId id="301" r:id="rId56"/>
    <p:sldId id="304" r:id="rId57"/>
    <p:sldId id="307" r:id="rId58"/>
    <p:sldId id="310" r:id="rId59"/>
    <p:sldId id="313" r:id="rId60"/>
    <p:sldId id="316" r:id="rId61"/>
    <p:sldId id="319" r:id="rId62"/>
    <p:sldId id="322" r:id="rId63"/>
    <p:sldId id="325" r:id="rId64"/>
    <p:sldId id="328" r:id="rId65"/>
    <p:sldId id="331" r:id="rId66"/>
    <p:sldId id="334" r:id="rId67"/>
    <p:sldId id="337" r:id="rId68"/>
    <p:sldId id="340" r:id="rId69"/>
    <p:sldId id="343" r:id="rId70"/>
    <p:sldId id="346" r:id="rId71"/>
    <p:sldId id="349" r:id="rId72"/>
    <p:sldId id="352" r:id="rId73"/>
    <p:sldId id="355" r:id="rId74"/>
    <p:sldId id="358" r:id="rId75"/>
    <p:sldId id="361" r:id="rId76"/>
    <p:sldId id="364" r:id="rId77"/>
    <p:sldId id="367" r:id="rId78"/>
    <p:sldId id="370" r:id="rId79"/>
    <p:sldId id="373" r:id="rId80"/>
    <p:sldId id="376" r:id="rId81"/>
    <p:sldId id="379" r:id="rId82"/>
    <p:sldId id="382" r:id="rId83"/>
    <p:sldId id="385" r:id="rId84"/>
    <p:sldId id="388" r:id="rId85"/>
    <p:sldId id="391" r:id="rId86"/>
    <p:sldId id="394" r:id="rId87"/>
    <p:sldId id="397" r:id="rId88"/>
    <p:sldId id="400" r:id="rId89"/>
    <p:sldId id="403" r:id="rId90"/>
    <p:sldId id="406" r:id="rId91"/>
    <p:sldId id="409" r:id="rId92"/>
    <p:sldId id="412" r:id="rId93"/>
    <p:sldId id="415" r:id="rId94"/>
    <p:sldId id="418" r:id="rId95"/>
    <p:sldId id="421" r:id="rId96"/>
    <p:sldId id="424" r:id="rId97"/>
    <p:sldId id="427" r:id="rId98"/>
    <p:sldId id="430" r:id="rId99"/>
    <p:sldId id="433" r:id="rId100"/>
    <p:sldId id="436" r:id="rId101"/>
    <p:sldId id="439" r:id="rId102"/>
    <p:sldId id="442" r:id="rId103"/>
    <p:sldId id="445" r:id="rId104"/>
    <p:sldId id="448" r:id="rId105"/>
    <p:sldId id="451" r:id="rId106"/>
    <p:sldId id="454" r:id="rId107"/>
    <p:sldId id="457" r:id="rId108"/>
    <p:sldId id="460" r:id="rId109"/>
    <p:sldId id="463" r:id="rId110"/>
    <p:sldId id="466" r:id="rId111"/>
    <p:sldId id="469" r:id="rId112"/>
    <p:sldId id="472" r:id="rId113"/>
    <p:sldId id="475" r:id="rId114"/>
    <p:sldId id="478" r:id="rId115"/>
    <p:sldId id="481" r:id="rId116"/>
    <p:sldId id="484" r:id="rId117"/>
    <p:sldId id="487" r:id="rId118"/>
    <p:sldId id="490" r:id="rId119"/>
    <p:sldId id="493" r:id="rId120"/>
    <p:sldId id="496" r:id="rId121"/>
    <p:sldId id="499" r:id="rId122"/>
    <p:sldId id="502" r:id="rId123"/>
    <p:sldId id="505" r:id="rId124"/>
    <p:sldId id="508" r:id="rId125"/>
    <p:sldId id="511" r:id="rId126"/>
    <p:sldId id="514" r:id="rId127"/>
    <p:sldId id="517" r:id="rId128"/>
    <p:sldId id="520" r:id="rId129"/>
    <p:sldId id="523" r:id="rId130"/>
    <p:sldId id="526" r:id="rId131"/>
    <p:sldId id="529" r:id="rId132"/>
    <p:sldId id="532" r:id="rId133"/>
    <p:sldId id="535" r:id="rId134"/>
    <p:sldId id="538" r:id="rId135"/>
    <p:sldId id="541" r:id="rId136"/>
    <p:sldId id="544" r:id="rId137"/>
    <p:sldId id="547" r:id="rId138"/>
    <p:sldId id="550" r:id="rId139"/>
    <p:sldId id="553" r:id="rId140"/>
    <p:sldId id="556" r:id="rId141"/>
    <p:sldId id="559" r:id="rId142"/>
    <p:sldId id="562" r:id="rId143"/>
    <p:sldId id="565" r:id="rId144"/>
    <p:sldId id="568" r:id="rId145"/>
    <p:sldId id="571" r:id="rId146"/>
    <p:sldId id="574" r:id="rId147"/>
    <p:sldId id="577" r:id="rId148"/>
    <p:sldId id="580" r:id="rId149"/>
    <p:sldId id="583" r:id="rId150"/>
    <p:sldId id="586" r:id="rId151"/>
    <p:sldId id="589" r:id="rId152"/>
    <p:sldId id="592" r:id="rId153"/>
    <p:sldId id="595" r:id="rId154"/>
    <p:sldId id="598" r:id="rId155"/>
    <p:sldId id="601" r:id="rId156"/>
    <p:sldId id="604" r:id="rId157"/>
    <p:sldId id="607" r:id="rId158"/>
    <p:sldId id="610" r:id="rId159"/>
    <p:sldId id="613" r:id="rId160"/>
    <p:sldId id="616" r:id="rId161"/>
    <p:sldId id="619" r:id="rId162"/>
    <p:sldId id="622" r:id="rId163"/>
    <p:sldId id="625" r:id="rId164"/>
    <p:sldId id="628" r:id="rId165"/>
    <p:sldId id="631" r:id="rId166"/>
    <p:sldId id="634" r:id="rId167"/>
    <p:sldId id="637" r:id="rId168"/>
    <p:sldId id="640" r:id="rId169"/>
    <p:sldId id="643" r:id="rId170"/>
    <p:sldId id="646" r:id="rId171"/>
    <p:sldId id="649" r:id="rId172"/>
    <p:sldId id="652" r:id="rId173"/>
    <p:sldId id="655" r:id="rId174"/>
    <p:sldId id="658" r:id="rId175"/>
    <p:sldId id="661" r:id="rId176"/>
    <p:sldId id="664" r:id="rId177"/>
    <p:sldId id="667" r:id="rId178"/>
    <p:sldId id="670" r:id="rId179"/>
    <p:sldId id="673" r:id="rId180"/>
    <p:sldId id="676" r:id="rId181"/>
    <p:sldId id="679" r:id="rId182"/>
    <p:sldId id="682" r:id="rId183"/>
    <p:sldId id="685" r:id="rId184"/>
    <p:sldId id="688" r:id="rId185"/>
    <p:sldId id="691" r:id="rId186"/>
    <p:sldId id="694" r:id="rId187"/>
    <p:sldId id="697" r:id="rId188"/>
    <p:sldId id="700" r:id="rId189"/>
    <p:sldId id="703" r:id="rId190"/>
    <p:sldId id="706" r:id="rId191"/>
    <p:sldId id="709" r:id="rId192"/>
    <p:sldId id="712" r:id="rId193"/>
    <p:sldId id="715" r:id="rId194"/>
    <p:sldId id="718" r:id="rId195"/>
    <p:sldId id="721" r:id="rId196"/>
    <p:sldId id="724" r:id="rId197"/>
    <p:sldId id="727" r:id="rId198"/>
    <p:sldId id="730" r:id="rId199"/>
    <p:sldId id="733" r:id="rId200"/>
    <p:sldId id="736" r:id="rId201"/>
    <p:sldId id="739" r:id="rId202"/>
    <p:sldId id="742" r:id="rId203"/>
    <p:sldId id="745" r:id="rId204"/>
    <p:sldId id="748" r:id="rId205"/>
    <p:sldId id="751" r:id="rId206"/>
    <p:sldId id="754" r:id="rId207"/>
    <p:sldId id="757" r:id="rId208"/>
    <p:sldId id="760" r:id="rId209"/>
    <p:sldId id="763" r:id="rId210"/>
    <p:sldId id="766" r:id="rId211"/>
    <p:sldId id="769" r:id="rId212"/>
    <p:sldId id="772" r:id="rId213"/>
    <p:sldId id="775" r:id="rId214"/>
    <p:sldId id="778" r:id="rId215"/>
    <p:sldId id="781" r:id="rId216"/>
    <p:sldId id="784" r:id="rId217"/>
    <p:sldId id="787" r:id="rId218"/>
    <p:sldId id="790" r:id="rId219"/>
    <p:sldId id="793" r:id="rId220"/>
    <p:sldId id="796" r:id="rId221"/>
    <p:sldId id="799" r:id="rId222"/>
    <p:sldId id="802" r:id="rId223"/>
    <p:sldId id="805" r:id="rId224"/>
    <p:sldId id="808" r:id="rId225"/>
    <p:sldId id="811" r:id="rId226"/>
    <p:sldId id="814" r:id="rId227"/>
    <p:sldId id="817" r:id="rId228"/>
    <p:sldId id="820" r:id="rId229"/>
    <p:sldId id="823" r:id="rId230"/>
    <p:sldId id="826" r:id="rId231"/>
    <p:sldId id="829" r:id="rId232"/>
    <p:sldId id="832" r:id="rId233"/>
    <p:sldId id="835" r:id="rId234"/>
    <p:sldId id="838" r:id="rId235"/>
    <p:sldId id="841" r:id="rId236"/>
    <p:sldId id="844" r:id="rId237"/>
    <p:sldId id="847" r:id="rId238"/>
    <p:sldId id="850" r:id="rId239"/>
    <p:sldId id="853" r:id="rId240"/>
    <p:sldId id="856" r:id="rId241"/>
    <p:sldId id="859" r:id="rId242"/>
    <p:sldId id="862" r:id="rId243"/>
    <p:sldId id="865" r:id="rId244"/>
    <p:sldId id="868" r:id="rId245"/>
    <p:sldId id="871" r:id="rId246"/>
    <p:sldId id="874" r:id="rId247"/>
    <p:sldId id="877" r:id="rId248"/>
    <p:sldId id="880" r:id="rId249"/>
    <p:sldId id="883" r:id="rId250"/>
    <p:sldId id="886" r:id="rId251"/>
    <p:sldId id="889" r:id="rId252"/>
    <p:sldId id="892" r:id="rId253"/>
    <p:sldId id="895" r:id="rId254"/>
    <p:sldId id="898" r:id="rId255"/>
    <p:sldId id="901" r:id="rId256"/>
    <p:sldId id="904" r:id="rId257"/>
    <p:sldId id="907" r:id="rId258"/>
    <p:sldId id="910" r:id="rId259"/>
    <p:sldId id="913" r:id="rId260"/>
    <p:sldId id="916" r:id="rId261"/>
    <p:sldId id="919" r:id="rId262"/>
    <p:sldId id="922" r:id="rId263"/>
    <p:sldId id="925" r:id="rId264"/>
    <p:sldId id="928" r:id="rId265"/>
    <p:sldId id="931" r:id="rId266"/>
    <p:sldId id="934" r:id="rId267"/>
    <p:sldId id="937" r:id="rId268"/>
    <p:sldId id="940" r:id="rId269"/>
    <p:sldId id="943" r:id="rId270"/>
    <p:sldId id="946" r:id="rId271"/>
    <p:sldId id="949" r:id="rId272"/>
    <p:sldId id="952" r:id="rId273"/>
    <p:sldId id="955" r:id="rId274"/>
    <p:sldId id="958" r:id="rId275"/>
    <p:sldId id="961" r:id="rId276"/>
    <p:sldId id="964" r:id="rId277"/>
    <p:sldId id="967" r:id="rId278"/>
    <p:sldId id="970" r:id="rId279"/>
    <p:sldId id="973" r:id="rId280"/>
    <p:sldId id="976" r:id="rId281"/>
    <p:sldId id="979" r:id="rId282"/>
    <p:sldId id="982" r:id="rId283"/>
    <p:sldId id="985" r:id="rId284"/>
    <p:sldId id="988" r:id="rId285"/>
    <p:sldId id="991" r:id="rId286"/>
    <p:sldId id="994" r:id="rId287"/>
    <p:sldId id="997" r:id="rId288"/>
    <p:sldId id="1000" r:id="rId289"/>
    <p:sldId id="1003" r:id="rId290"/>
    <p:sldId id="1006" r:id="rId291"/>
    <p:sldId id="1009" r:id="rId292"/>
    <p:sldId id="1012" r:id="rId293"/>
    <p:sldId id="1015" r:id="rId294"/>
    <p:sldId id="1018" r:id="rId295"/>
    <p:sldId id="1021" r:id="rId296"/>
    <p:sldId id="1024" r:id="rId297"/>
    <p:sldId id="1027" r:id="rId298"/>
    <p:sldId id="1030" r:id="rId299"/>
    <p:sldId id="1033" r:id="rId300"/>
    <p:sldId id="1036" r:id="rId301"/>
    <p:sldId id="1039" r:id="rId302"/>
    <p:sldId id="1042" r:id="rId303"/>
    <p:sldId id="1045" r:id="rId304"/>
    <p:sldId id="1048" r:id="rId305"/>
    <p:sldId id="1051" r:id="rId306"/>
    <p:sldId id="1054" r:id="rId307"/>
    <p:sldId id="1057" r:id="rId308"/>
    <p:sldId id="1060" r:id="rId309"/>
    <p:sldId id="1063" r:id="rId310"/>
    <p:sldId id="1066" r:id="rId311"/>
    <p:sldId id="1069" r:id="rId312"/>
    <p:sldId id="1072" r:id="rId313"/>
    <p:sldId id="1075" r:id="rId314"/>
    <p:sldId id="1078" r:id="rId315"/>
    <p:sldId id="1081" r:id="rId316"/>
    <p:sldId id="1084" r:id="rId317"/>
    <p:sldId id="1087" r:id="rId318"/>
    <p:sldId id="1090" r:id="rId319"/>
    <p:sldId id="1093" r:id="rId320"/>
    <p:sldId id="1096" r:id="rId321"/>
    <p:sldId id="1099" r:id="rId322"/>
    <p:sldId id="1102" r:id="rId323"/>
    <p:sldId id="1105" r:id="rId324"/>
    <p:sldId id="1108" r:id="rId325"/>
    <p:sldId id="1111" r:id="rId326"/>
    <p:sldId id="1114" r:id="rId327"/>
    <p:sldId id="1117" r:id="rId328"/>
    <p:sldId id="1120" r:id="rId329"/>
    <p:sldId id="1123" r:id="rId330"/>
    <p:sldId id="1126" r:id="rId331"/>
    <p:sldId id="1129" r:id="rId332"/>
    <p:sldId id="1132" r:id="rId333"/>
    <p:sldId id="1135" r:id="rId334"/>
    <p:sldId id="1138" r:id="rId335"/>
    <p:sldId id="1141" r:id="rId336"/>
    <p:sldId id="1144" r:id="rId337"/>
    <p:sldId id="1147" r:id="rId338"/>
    <p:sldId id="1150" r:id="rId339"/>
    <p:sldId id="1153" r:id="rId340"/>
    <p:sldId id="1156" r:id="rId341"/>
    <p:sldId id="1159" r:id="rId342"/>
    <p:sldId id="1162" r:id="rId343"/>
    <p:sldId id="1165" r:id="rId344"/>
    <p:sldId id="1168" r:id="rId345"/>
    <p:sldId id="1171" r:id="rId346"/>
    <p:sldId id="1174" r:id="rId347"/>
    <p:sldId id="1177" r:id="rId348"/>
    <p:sldId id="1180" r:id="rId349"/>
    <p:sldId id="1183" r:id="rId350"/>
    <p:sldId id="1186" r:id="rId351"/>
    <p:sldId id="1189" r:id="rId352"/>
    <p:sldId id="1192" r:id="rId353"/>
    <p:sldId id="1195" r:id="rId354"/>
    <p:sldId id="1198" r:id="rId355"/>
    <p:sldId id="1201" r:id="rId356"/>
    <p:sldId id="1204" r:id="rId357"/>
    <p:sldId id="1207" r:id="rId358"/>
    <p:sldId id="1210" r:id="rId359"/>
    <p:sldId id="1213" r:id="rId360"/>
    <p:sldId id="1216" r:id="rId361"/>
    <p:sldId id="1219" r:id="rId362"/>
    <p:sldId id="1222" r:id="rId363"/>
    <p:sldId id="1225" r:id="rId364"/>
    <p:sldId id="1228" r:id="rId365"/>
    <p:sldId id="1231" r:id="rId366"/>
    <p:sldId id="1234" r:id="rId367"/>
    <p:sldId id="1237" r:id="rId368"/>
    <p:sldId id="1240" r:id="rId369"/>
    <p:sldId id="1243" r:id="rId370"/>
    <p:sldId id="1246" r:id="rId371"/>
    <p:sldId id="1249" r:id="rId372"/>
    <p:sldId id="1252" r:id="rId373"/>
    <p:sldId id="1255" r:id="rId374"/>
    <p:sldId id="1258" r:id="rId375"/>
    <p:sldId id="1261" r:id="rId376"/>
    <p:sldId id="1264" r:id="rId377"/>
    <p:sldId id="1267" r:id="rId378"/>
    <p:sldId id="1270" r:id="rId379"/>
    <p:sldId id="1273" r:id="rId380"/>
    <p:sldId id="1276" r:id="rId381"/>
    <p:sldId id="1279" r:id="rId382"/>
    <p:sldId id="1282" r:id="rId383"/>
    <p:sldId id="1285" r:id="rId384"/>
    <p:sldId id="1288" r:id="rId385"/>
    <p:sldId id="1291" r:id="rId386"/>
    <p:sldId id="1294" r:id="rId387"/>
    <p:sldId id="1297" r:id="rId388"/>
    <p:sldId id="1300" r:id="rId389"/>
    <p:sldId id="1303" r:id="rId390"/>
    <p:sldId id="1306" r:id="rId391"/>
    <p:sldId id="1309" r:id="rId392"/>
    <p:sldId id="1312" r:id="rId393"/>
    <p:sldId id="1315" r:id="rId394"/>
    <p:sldId id="1318" r:id="rId395"/>
    <p:sldId id="1321" r:id="rId396"/>
    <p:sldId id="1324" r:id="rId397"/>
    <p:sldId id="1327" r:id="rId398"/>
    <p:sldId id="1330" r:id="rId399"/>
    <p:sldId id="1333" r:id="rId400"/>
    <p:sldId id="1336" r:id="rId401"/>
    <p:sldId id="1339" r:id="rId402"/>
    <p:sldId id="1342" r:id="rId403"/>
    <p:sldId id="1345" r:id="rId404"/>
    <p:sldId id="1348" r:id="rId405"/>
    <p:sldId id="1351" r:id="rId406"/>
    <p:sldId id="1354" r:id="rId407"/>
    <p:sldId id="1357" r:id="rId408"/>
    <p:sldId id="1360" r:id="rId409"/>
    <p:sldId id="1363" r:id="rId410"/>
    <p:sldId id="1366" r:id="rId411"/>
    <p:sldId id="1369" r:id="rId412"/>
    <p:sldId id="1372" r:id="rId413"/>
    <p:sldId id="1375" r:id="rId414"/>
    <p:sldId id="1378" r:id="rId415"/>
    <p:sldId id="1381" r:id="rId416"/>
    <p:sldId id="1384" r:id="rId417"/>
    <p:sldId id="1387" r:id="rId418"/>
    <p:sldId id="1390" r:id="rId419"/>
    <p:sldId id="1393" r:id="rId420"/>
    <p:sldId id="1396" r:id="rId421"/>
    <p:sldId id="1399" r:id="rId422"/>
    <p:sldId id="1402" r:id="rId423"/>
    <p:sldId id="1405" r:id="rId424"/>
    <p:sldId id="1408" r:id="rId425"/>
    <p:sldId id="1411" r:id="rId426"/>
    <p:sldId id="1414" r:id="rId427"/>
    <p:sldId id="1417" r:id="rId428"/>
    <p:sldId id="1420" r:id="rId429"/>
    <p:sldId id="1423" r:id="rId430"/>
    <p:sldId id="1426" r:id="rId431"/>
    <p:sldId id="1429" r:id="rId432"/>
    <p:sldId id="1432" r:id="rId433"/>
    <p:sldId id="1435" r:id="rId434"/>
    <p:sldId id="1438" r:id="rId435"/>
    <p:sldId id="1441" r:id="rId436"/>
    <p:sldId id="1444" r:id="rId437"/>
    <p:sldId id="1447" r:id="rId438"/>
    <p:sldId id="1450" r:id="rId439"/>
    <p:sldId id="1453" r:id="rId440"/>
    <p:sldId id="1456" r:id="rId441"/>
    <p:sldId id="1459" r:id="rId442"/>
    <p:sldId id="1462" r:id="rId443"/>
    <p:sldId id="1465" r:id="rId444"/>
    <p:sldId id="1468" r:id="rId445"/>
    <p:sldId id="1471" r:id="rId446"/>
    <p:sldId id="1474" r:id="rId447"/>
    <p:sldId id="1477" r:id="rId448"/>
    <p:sldId id="1480" r:id="rId449"/>
    <p:sldId id="1483" r:id="rId450"/>
    <p:sldId id="1486" r:id="rId451"/>
    <p:sldId id="1489" r:id="rId452"/>
    <p:sldId id="1492" r:id="rId453"/>
    <p:sldId id="1495" r:id="rId454"/>
    <p:sldId id="1498" r:id="rId455"/>
    <p:sldId id="1501" r:id="rId456"/>
    <p:sldId id="1504" r:id="rId457"/>
    <p:sldId id="1507" r:id="rId458"/>
    <p:sldId id="1510" r:id="rId459"/>
    <p:sldId id="1513" r:id="rId460"/>
    <p:sldId id="1516" r:id="rId461"/>
    <p:sldId id="1519" r:id="rId462"/>
    <p:sldId id="1522" r:id="rId463"/>
    <p:sldId id="1525" r:id="rId464"/>
    <p:sldId id="1528" r:id="rId465"/>
    <p:sldId id="1531" r:id="rId466"/>
    <p:sldId id="1534" r:id="rId467"/>
    <p:sldId id="1537" r:id="rId468"/>
    <p:sldId id="1540" r:id="rId469"/>
    <p:sldId id="1543" r:id="rId470"/>
    <p:sldId id="1546" r:id="rId471"/>
    <p:sldId id="1549" r:id="rId472"/>
    <p:sldId id="1552" r:id="rId473"/>
    <p:sldId id="1555" r:id="rId474"/>
    <p:sldId id="1558" r:id="rId475"/>
    <p:sldId id="1561" r:id="rId476"/>
    <p:sldId id="1564" r:id="rId477"/>
    <p:sldId id="1567" r:id="rId478"/>
    <p:sldId id="1570" r:id="rId479"/>
    <p:sldId id="1573" r:id="rId480"/>
    <p:sldId id="1576" r:id="rId481"/>
    <p:sldId id="1579" r:id="rId482"/>
    <p:sldId id="1582" r:id="rId483"/>
    <p:sldId id="1585" r:id="rId484"/>
    <p:sldId id="1588" r:id="rId485"/>
    <p:sldId id="1591" r:id="rId486"/>
    <p:sldId id="1594" r:id="rId487"/>
    <p:sldId id="1597" r:id="rId488"/>
    <p:sldId id="1600" r:id="rId489"/>
    <p:sldId id="1603" r:id="rId490"/>
    <p:sldId id="1606" r:id="rId491"/>
    <p:sldId id="1609" r:id="rId492"/>
    <p:sldId id="1612" r:id="rId493"/>
    <p:sldId id="1615" r:id="rId494"/>
    <p:sldId id="1618" r:id="rId495"/>
    <p:sldId id="1621" r:id="rId496"/>
    <p:sldId id="1624" r:id="rId497"/>
    <p:sldId id="1627" r:id="rId498"/>
    <p:sldId id="1630" r:id="rId499"/>
    <p:sldId id="1633" r:id="rId500"/>
    <p:sldId id="1636" r:id="rId501"/>
    <p:sldId id="1639" r:id="rId502"/>
    <p:sldId id="1642" r:id="rId503"/>
    <p:sldId id="1645" r:id="rId504"/>
    <p:sldId id="1648" r:id="rId505"/>
    <p:sldId id="1651" r:id="rId506"/>
    <p:sldId id="1654" r:id="rId507"/>
    <p:sldId id="1657" r:id="rId508"/>
    <p:sldId id="1660" r:id="rId509"/>
    <p:sldId id="1663" r:id="rId510"/>
    <p:sldId id="1666" r:id="rId511"/>
    <p:sldId id="1669" r:id="rId512"/>
    <p:sldId id="1672" r:id="rId513"/>
    <p:sldId id="1675" r:id="rId514"/>
    <p:sldId id="1678" r:id="rId515"/>
    <p:sldId id="1681" r:id="rId516"/>
    <p:sldId id="1684" r:id="rId517"/>
    <p:sldId id="1687" r:id="rId518"/>
    <p:sldId id="1690" r:id="rId519"/>
    <p:sldId id="1693" r:id="rId520"/>
    <p:sldId id="1696" r:id="rId521"/>
    <p:sldId id="1699" r:id="rId522"/>
    <p:sldId id="1702" r:id="rId523"/>
    <p:sldId id="1705" r:id="rId524"/>
    <p:sldId id="1708" r:id="rId525"/>
    <p:sldId id="1711" r:id="rId526"/>
    <p:sldId id="1714" r:id="rId527"/>
    <p:sldId id="1717" r:id="rId528"/>
    <p:sldId id="1720" r:id="rId529"/>
    <p:sldId id="1723" r:id="rId530"/>
    <p:sldId id="1726" r:id="rId531"/>
    <p:sldId id="1729" r:id="rId532"/>
    <p:sldId id="1732" r:id="rId533"/>
    <p:sldId id="1735" r:id="rId534"/>
    <p:sldId id="1738" r:id="rId535"/>
    <p:sldId id="1741" r:id="rId536"/>
    <p:sldId id="1744" r:id="rId537"/>
    <p:sldId id="1747" r:id="rId538"/>
    <p:sldId id="1750" r:id="rId539"/>
    <p:sldId id="1753" r:id="rId540"/>
    <p:sldId id="1756" r:id="rId541"/>
    <p:sldId id="1759" r:id="rId542"/>
    <p:sldId id="1762" r:id="rId543"/>
    <p:sldId id="1765" r:id="rId544"/>
    <p:sldId id="1768" r:id="rId545"/>
    <p:sldId id="1771" r:id="rId546"/>
    <p:sldId id="1774" r:id="rId547"/>
    <p:sldId id="1777" r:id="rId548"/>
    <p:sldId id="1780" r:id="rId549"/>
    <p:sldId id="1783" r:id="rId550"/>
    <p:sldId id="1786" r:id="rId551"/>
    <p:sldId id="1789" r:id="rId552"/>
    <p:sldId id="1792" r:id="rId553"/>
    <p:sldId id="1795" r:id="rId554"/>
    <p:sldId id="1798" r:id="rId555"/>
    <p:sldId id="1801" r:id="rId556"/>
    <p:sldId id="1804" r:id="rId557"/>
    <p:sldId id="1807" r:id="rId558"/>
    <p:sldId id="1810" r:id="rId559"/>
    <p:sldId id="1813" r:id="rId560"/>
    <p:sldId id="1816" r:id="rId561"/>
    <p:sldId id="1819" r:id="rId562"/>
    <p:sldId id="1822" r:id="rId563"/>
    <p:sldId id="1825" r:id="rId564"/>
    <p:sldId id="1828" r:id="rId565"/>
    <p:sldId id="1831" r:id="rId566"/>
    <p:sldId id="1834" r:id="rId567"/>
    <p:sldId id="1837" r:id="rId568"/>
    <p:sldId id="1840" r:id="rId569"/>
    <p:sldId id="1843" r:id="rId570"/>
    <p:sldId id="1846" r:id="rId571"/>
    <p:sldId id="1849" r:id="rId572"/>
    <p:sldId id="1852" r:id="rId573"/>
    <p:sldId id="1855" r:id="rId574"/>
    <p:sldId id="1858" r:id="rId575"/>
    <p:sldId id="1861" r:id="rId576"/>
    <p:sldId id="1864" r:id="rId577"/>
    <p:sldId id="1867" r:id="rId578"/>
    <p:sldId id="1870" r:id="rId579"/>
    <p:sldId id="1873" r:id="rId580"/>
    <p:sldId id="1876" r:id="rId581"/>
    <p:sldId id="1879" r:id="rId582"/>
    <p:sldId id="1882" r:id="rId583"/>
    <p:sldId id="1885" r:id="rId584"/>
    <p:sldId id="1888" r:id="rId585"/>
    <p:sldId id="1891" r:id="rId586"/>
    <p:sldId id="1894" r:id="rId587"/>
    <p:sldId id="1897" r:id="rId588"/>
    <p:sldId id="1900" r:id="rId589"/>
    <p:sldId id="1903" r:id="rId590"/>
    <p:sldId id="1906" r:id="rId591"/>
    <p:sldId id="1909" r:id="rId592"/>
    <p:sldId id="1912" r:id="rId593"/>
    <p:sldId id="1915" r:id="rId594"/>
    <p:sldId id="1918" r:id="rId595"/>
    <p:sldId id="1921" r:id="rId596"/>
    <p:sldId id="1924" r:id="rId597"/>
    <p:sldId id="1927" r:id="rId598"/>
    <p:sldId id="1930" r:id="rId599"/>
    <p:sldId id="1933" r:id="rId600"/>
    <p:sldId id="1936" r:id="rId601"/>
    <p:sldId id="1939" r:id="rId602"/>
    <p:sldId id="1942" r:id="rId603"/>
    <p:sldId id="1945" r:id="rId604"/>
    <p:sldId id="1948" r:id="rId605"/>
    <p:sldId id="1951" r:id="rId606"/>
    <p:sldId id="1954" r:id="rId607"/>
    <p:sldId id="1957" r:id="rId608"/>
    <p:sldId id="1960" r:id="rId609"/>
    <p:sldId id="1963" r:id="rId610"/>
    <p:sldId id="1966" r:id="rId611"/>
    <p:sldId id="1969" r:id="rId612"/>
    <p:sldId id="1972" r:id="rId613"/>
    <p:sldId id="1975" r:id="rId614"/>
    <p:sldId id="1978" r:id="rId615"/>
    <p:sldId id="1981" r:id="rId616"/>
    <p:sldId id="1984" r:id="rId617"/>
    <p:sldId id="1987" r:id="rId618"/>
    <p:sldId id="1990" r:id="rId619"/>
    <p:sldId id="1993" r:id="rId620"/>
    <p:sldId id="1996" r:id="rId621"/>
    <p:sldId id="1999" r:id="rId622"/>
    <p:sldId id="2002" r:id="rId623"/>
    <p:sldId id="2005" r:id="rId624"/>
    <p:sldId id="2008" r:id="rId625"/>
    <p:sldId id="2011" r:id="rId626"/>
    <p:sldId id="2014" r:id="rId627"/>
    <p:sldId id="2017" r:id="rId628"/>
    <p:sldId id="2020" r:id="rId629"/>
    <p:sldId id="2023" r:id="rId630"/>
    <p:sldId id="2026" r:id="rId631"/>
    <p:sldId id="2029" r:id="rId632"/>
    <p:sldId id="2032" r:id="rId633"/>
    <p:sldId id="2035" r:id="rId634"/>
    <p:sldId id="2038" r:id="rId635"/>
    <p:sldId id="2041" r:id="rId636"/>
    <p:sldId id="2044" r:id="rId637"/>
    <p:sldId id="2047" r:id="rId638"/>
    <p:sldId id="2050" r:id="rId639"/>
    <p:sldId id="2053" r:id="rId640"/>
    <p:sldId id="2056" r:id="rId641"/>
    <p:sldId id="2059" r:id="rId642"/>
    <p:sldId id="2062" r:id="rId643"/>
    <p:sldId id="2065" r:id="rId644"/>
    <p:sldId id="2068" r:id="rId645"/>
    <p:sldId id="2071" r:id="rId646"/>
    <p:sldId id="2074" r:id="rId647"/>
    <p:sldId id="2077" r:id="rId648"/>
    <p:sldId id="2080" r:id="rId649"/>
    <p:sldId id="2083" r:id="rId650"/>
    <p:sldId id="2086" r:id="rId651"/>
    <p:sldId id="2089" r:id="rId652"/>
    <p:sldId id="2092" r:id="rId653"/>
    <p:sldId id="2095" r:id="rId654"/>
    <p:sldId id="2098" r:id="rId655"/>
    <p:sldId id="2101" r:id="rId656"/>
    <p:sldId id="2104" r:id="rId657"/>
    <p:sldId id="2107" r:id="rId658"/>
    <p:sldId id="2110" r:id="rId659"/>
    <p:sldId id="2113" r:id="rId660"/>
    <p:sldId id="2116" r:id="rId661"/>
    <p:sldId id="2119" r:id="rId662"/>
    <p:sldId id="2122" r:id="rId663"/>
    <p:sldId id="2125" r:id="rId664"/>
    <p:sldId id="2128" r:id="rId665"/>
    <p:sldId id="2131" r:id="rId666"/>
    <p:sldId id="2134" r:id="rId667"/>
    <p:sldId id="2137" r:id="rId668"/>
    <p:sldId id="2140" r:id="rId669"/>
    <p:sldId id="2143" r:id="rId670"/>
    <p:sldId id="2146" r:id="rId671"/>
    <p:sldId id="2149" r:id="rId672"/>
    <p:sldId id="2152" r:id="rId673"/>
    <p:sldId id="2155" r:id="rId674"/>
    <p:sldId id="2158" r:id="rId675"/>
    <p:sldId id="2161" r:id="rId676"/>
    <p:sldId id="2164" r:id="rId677"/>
    <p:sldId id="2167" r:id="rId678"/>
    <p:sldId id="2170" r:id="rId679"/>
    <p:sldId id="2173" r:id="rId680"/>
    <p:sldId id="2176" r:id="rId681"/>
    <p:sldId id="2179" r:id="rId682"/>
    <p:sldId id="2182" r:id="rId683"/>
    <p:sldId id="2185" r:id="rId684"/>
    <p:sldId id="2188" r:id="rId685"/>
    <p:sldId id="2191" r:id="rId686"/>
    <p:sldId id="2194" r:id="rId687"/>
    <p:sldId id="2197" r:id="rId688"/>
    <p:sldId id="2200" r:id="rId689"/>
    <p:sldId id="2203" r:id="rId690"/>
    <p:sldId id="2206" r:id="rId691"/>
    <p:sldId id="2209" r:id="rId692"/>
    <p:sldId id="2212" r:id="rId693"/>
    <p:sldId id="2215" r:id="rId694"/>
    <p:sldId id="2218" r:id="rId695"/>
    <p:sldId id="2221" r:id="rId696"/>
    <p:sldId id="2224" r:id="rId697"/>
    <p:sldId id="2227" r:id="rId698"/>
    <p:sldId id="2230" r:id="rId699"/>
    <p:sldId id="2233" r:id="rId700"/>
    <p:sldId id="2236" r:id="rId701"/>
    <p:sldId id="2239" r:id="rId702"/>
    <p:sldId id="2242" r:id="rId703"/>
    <p:sldId id="2245" r:id="rId704"/>
    <p:sldId id="2248" r:id="rId705"/>
    <p:sldId id="2251" r:id="rId706"/>
    <p:sldId id="2254" r:id="rId707"/>
    <p:sldId id="2257" r:id="rId708"/>
    <p:sldId id="2260" r:id="rId709"/>
    <p:sldId id="2263" r:id="rId710"/>
    <p:sldId id="2266" r:id="rId711"/>
    <p:sldId id="2269" r:id="rId712"/>
    <p:sldId id="2272" r:id="rId713"/>
    <p:sldId id="2275" r:id="rId714"/>
    <p:sldId id="2278" r:id="rId715"/>
    <p:sldId id="2281" r:id="rId716"/>
    <p:sldId id="2284" r:id="rId717"/>
    <p:sldId id="2287" r:id="rId718"/>
    <p:sldId id="2290" r:id="rId719"/>
    <p:sldId id="2293" r:id="rId720"/>
    <p:sldId id="2296" r:id="rId721"/>
    <p:sldId id="2299" r:id="rId722"/>
    <p:sldId id="2302" r:id="rId723"/>
    <p:sldId id="2305" r:id="rId724"/>
    <p:sldId id="2308" r:id="rId725"/>
    <p:sldId id="2311" r:id="rId726"/>
    <p:sldId id="2314" r:id="rId727"/>
    <p:sldId id="2317" r:id="rId728"/>
    <p:sldId id="2320" r:id="rId729"/>
    <p:sldId id="2323" r:id="rId730"/>
    <p:sldId id="2326" r:id="rId731"/>
    <p:sldId id="2329" r:id="rId732"/>
    <p:sldId id="2332" r:id="rId733"/>
    <p:sldId id="2335" r:id="rId734"/>
    <p:sldId id="2338" r:id="rId735"/>
    <p:sldId id="2341" r:id="rId736"/>
    <p:sldId id="2344" r:id="rId737"/>
    <p:sldId id="2347" r:id="rId738"/>
    <p:sldId id="2350" r:id="rId739"/>
    <p:sldId id="2353" r:id="rId740"/>
    <p:sldId id="2356" r:id="rId741"/>
    <p:sldId id="2359" r:id="rId742"/>
    <p:sldId id="2362" r:id="rId743"/>
    <p:sldId id="2365" r:id="rId744"/>
    <p:sldId id="2368" r:id="rId745"/>
    <p:sldId id="2371" r:id="rId746"/>
    <p:sldId id="2374" r:id="rId747"/>
    <p:sldId id="2377" r:id="rId748"/>
    <p:sldId id="2380" r:id="rId749"/>
    <p:sldId id="2383" r:id="rId750"/>
    <p:sldId id="2386" r:id="rId751"/>
    <p:sldId id="2389" r:id="rId752"/>
    <p:sldId id="2392" r:id="rId753"/>
    <p:sldId id="2395" r:id="rId754"/>
    <p:sldId id="2398" r:id="rId755"/>
    <p:sldId id="2401" r:id="rId756"/>
    <p:sldId id="2404" r:id="rId757"/>
    <p:sldId id="2407" r:id="rId758"/>
    <p:sldId id="2410" r:id="rId759"/>
    <p:sldId id="2413" r:id="rId760"/>
    <p:sldId id="2416" r:id="rId761"/>
    <p:sldId id="2419" r:id="rId762"/>
    <p:sldId id="2422" r:id="rId763"/>
    <p:sldId id="2425" r:id="rId764"/>
    <p:sldId id="2428" r:id="rId765"/>
    <p:sldId id="2431" r:id="rId766"/>
    <p:sldId id="2434" r:id="rId767"/>
    <p:sldId id="2437" r:id="rId768"/>
    <p:sldId id="2440" r:id="rId769"/>
    <p:sldId id="2443" r:id="rId770"/>
    <p:sldId id="2446" r:id="rId771"/>
    <p:sldId id="2449" r:id="rId772"/>
    <p:sldId id="2452" r:id="rId773"/>
    <p:sldId id="2455" r:id="rId774"/>
    <p:sldId id="2458" r:id="rId775"/>
    <p:sldId id="2461" r:id="rId776"/>
    <p:sldId id="2464" r:id="rId777"/>
    <p:sldId id="2467" r:id="rId778"/>
    <p:sldId id="2470" r:id="rId779"/>
    <p:sldId id="2473" r:id="rId780"/>
    <p:sldId id="2476" r:id="rId781"/>
    <p:sldId id="2479" r:id="rId782"/>
    <p:sldId id="2482" r:id="rId783"/>
    <p:sldId id="2485" r:id="rId784"/>
    <p:sldId id="2488" r:id="rId785"/>
    <p:sldId id="2491" r:id="rId786"/>
    <p:sldId id="2494" r:id="rId787"/>
    <p:sldId id="2497" r:id="rId788"/>
    <p:sldId id="2500" r:id="rId789"/>
    <p:sldId id="2503" r:id="rId790"/>
    <p:sldId id="2506" r:id="rId791"/>
    <p:sldId id="2509" r:id="rId792"/>
    <p:sldId id="2512" r:id="rId793"/>
    <p:sldId id="2515" r:id="rId794"/>
    <p:sldId id="2518" r:id="rId795"/>
    <p:sldId id="2521" r:id="rId796"/>
    <p:sldId id="2524" r:id="rId797"/>
    <p:sldId id="2527" r:id="rId798"/>
    <p:sldId id="2530" r:id="rId799"/>
    <p:sldId id="2533" r:id="rId800"/>
    <p:sldId id="2536" r:id="rId801"/>
    <p:sldId id="2539" r:id="rId802"/>
    <p:sldId id="2542" r:id="rId803"/>
    <p:sldId id="2545" r:id="rId804"/>
    <p:sldId id="2548" r:id="rId805"/>
    <p:sldId id="2551" r:id="rId806"/>
    <p:sldId id="2554" r:id="rId807"/>
    <p:sldId id="2557" r:id="rId808"/>
    <p:sldId id="2560" r:id="rId809"/>
    <p:sldId id="2563" r:id="rId810"/>
    <p:sldId id="2566" r:id="rId811"/>
    <p:sldId id="2569" r:id="rId812"/>
    <p:sldId id="2572" r:id="rId813"/>
    <p:sldId id="2575" r:id="rId814"/>
    <p:sldId id="2578" r:id="rId815"/>
    <p:sldId id="2581" r:id="rId816"/>
    <p:sldId id="2584" r:id="rId817"/>
    <p:sldId id="2587" r:id="rId818"/>
    <p:sldId id="2590" r:id="rId819"/>
    <p:sldId id="2593" r:id="rId820"/>
    <p:sldId id="2596" r:id="rId821"/>
    <p:sldId id="2599" r:id="rId822"/>
    <p:sldId id="2602" r:id="rId823"/>
    <p:sldId id="2605" r:id="rId824"/>
    <p:sldId id="2608" r:id="rId825"/>
    <p:sldId id="2611" r:id="rId826"/>
    <p:sldId id="2614" r:id="rId827"/>
    <p:sldId id="2617" r:id="rId828"/>
    <p:sldId id="2620" r:id="rId829"/>
    <p:sldId id="2623" r:id="rId830"/>
    <p:sldId id="2626" r:id="rId831"/>
    <p:sldId id="2629" r:id="rId832"/>
    <p:sldId id="2632" r:id="rId833"/>
    <p:sldId id="2635" r:id="rId834"/>
    <p:sldId id="2638" r:id="rId835"/>
    <p:sldId id="2641" r:id="rId836"/>
    <p:sldId id="2644" r:id="rId837"/>
    <p:sldId id="2647" r:id="rId838"/>
    <p:sldId id="2650" r:id="rId839"/>
    <p:sldId id="2653" r:id="rId840"/>
    <p:sldId id="2656" r:id="rId841"/>
    <p:sldId id="2659" r:id="rId842"/>
    <p:sldId id="2662" r:id="rId843"/>
    <p:sldId id="2665" r:id="rId844"/>
    <p:sldId id="2668" r:id="rId845"/>
    <p:sldId id="2671" r:id="rId846"/>
    <p:sldId id="2674" r:id="rId847"/>
    <p:sldId id="2677" r:id="rId848"/>
    <p:sldId id="2680" r:id="rId849"/>
    <p:sldId id="2683" r:id="rId850"/>
    <p:sldId id="2686" r:id="rId851"/>
    <p:sldId id="2689" r:id="rId852"/>
    <p:sldId id="2692" r:id="rId853"/>
    <p:sldId id="2695" r:id="rId854"/>
    <p:sldId id="2698" r:id="rId855"/>
    <p:sldId id="2701" r:id="rId856"/>
    <p:sldId id="2704" r:id="rId857"/>
    <p:sldId id="2707" r:id="rId858"/>
    <p:sldId id="2710" r:id="rId859"/>
    <p:sldId id="2713" r:id="rId860"/>
    <p:sldId id="2716" r:id="rId861"/>
    <p:sldId id="2719" r:id="rId862"/>
    <p:sldId id="2722" r:id="rId863"/>
    <p:sldId id="2725" r:id="rId864"/>
    <p:sldId id="2728" r:id="rId865"/>
    <p:sldId id="2731" r:id="rId866"/>
    <p:sldId id="2734" r:id="rId867"/>
    <p:sldId id="2737" r:id="rId868"/>
    <p:sldId id="2740" r:id="rId869"/>
    <p:sldId id="2743" r:id="rId870"/>
    <p:sldId id="2746" r:id="rId871"/>
    <p:sldId id="2749" r:id="rId872"/>
    <p:sldId id="2752" r:id="rId873"/>
    <p:sldId id="2755" r:id="rId874"/>
    <p:sldId id="2758" r:id="rId875"/>
    <p:sldId id="2761" r:id="rId876"/>
    <p:sldId id="2764" r:id="rId877"/>
    <p:sldId id="2767" r:id="rId878"/>
    <p:sldId id="2770" r:id="rId879"/>
    <p:sldId id="2773" r:id="rId880"/>
    <p:sldId id="2776" r:id="rId881"/>
    <p:sldId id="2779" r:id="rId882"/>
    <p:sldId id="2782" r:id="rId883"/>
    <p:sldId id="2785" r:id="rId884"/>
    <p:sldId id="2788" r:id="rId885"/>
    <p:sldId id="2791" r:id="rId886"/>
    <p:sldId id="2794" r:id="rId887"/>
    <p:sldId id="2797" r:id="rId888"/>
    <p:sldId id="2800" r:id="rId889"/>
    <p:sldId id="2803" r:id="rId890"/>
    <p:sldId id="2806" r:id="rId891"/>
    <p:sldId id="2809" r:id="rId892"/>
    <p:sldId id="2812" r:id="rId893"/>
  </p:sldIdLst>
  <p:sldSz cx="9144000" cy="6858000"/>
  <p:notesSz cx="6858000" cy="9144000"/>
  <p:custDataLst>
    <p:tags r:id="rId89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slide" Target="slides/slide59.xml" /><Relationship Id="rId101" Type="http://schemas.openxmlformats.org/officeDocument/2006/relationships/slide" Target="slides/slide60.xml" /><Relationship Id="rId102" Type="http://schemas.openxmlformats.org/officeDocument/2006/relationships/slide" Target="slides/slide61.xml" /><Relationship Id="rId103" Type="http://schemas.openxmlformats.org/officeDocument/2006/relationships/slide" Target="slides/slide62.xml" /><Relationship Id="rId104" Type="http://schemas.openxmlformats.org/officeDocument/2006/relationships/slide" Target="slides/slide63.xml" /><Relationship Id="rId105" Type="http://schemas.openxmlformats.org/officeDocument/2006/relationships/slide" Target="slides/slide64.xml" /><Relationship Id="rId106" Type="http://schemas.openxmlformats.org/officeDocument/2006/relationships/slide" Target="slides/slide65.xml" /><Relationship Id="rId107" Type="http://schemas.openxmlformats.org/officeDocument/2006/relationships/slide" Target="slides/slide66.xml" /><Relationship Id="rId108" Type="http://schemas.openxmlformats.org/officeDocument/2006/relationships/slide" Target="slides/slide67.xml" /><Relationship Id="rId109" Type="http://schemas.openxmlformats.org/officeDocument/2006/relationships/slide" Target="slides/slide68.xml" /><Relationship Id="rId11" Type="http://schemas.openxmlformats.org/officeDocument/2006/relationships/slideMaster" Target="slideMasters/slideMaster11.xml" /><Relationship Id="rId110" Type="http://schemas.openxmlformats.org/officeDocument/2006/relationships/slide" Target="slides/slide69.xml" /><Relationship Id="rId111" Type="http://schemas.openxmlformats.org/officeDocument/2006/relationships/slide" Target="slides/slide70.xml" /><Relationship Id="rId112" Type="http://schemas.openxmlformats.org/officeDocument/2006/relationships/slide" Target="slides/slide71.xml" /><Relationship Id="rId113" Type="http://schemas.openxmlformats.org/officeDocument/2006/relationships/slide" Target="slides/slide72.xml" /><Relationship Id="rId114" Type="http://schemas.openxmlformats.org/officeDocument/2006/relationships/slide" Target="slides/slide73.xml" /><Relationship Id="rId115" Type="http://schemas.openxmlformats.org/officeDocument/2006/relationships/slide" Target="slides/slide74.xml" /><Relationship Id="rId116" Type="http://schemas.openxmlformats.org/officeDocument/2006/relationships/slide" Target="slides/slide75.xml" /><Relationship Id="rId117" Type="http://schemas.openxmlformats.org/officeDocument/2006/relationships/slide" Target="slides/slide76.xml" /><Relationship Id="rId118" Type="http://schemas.openxmlformats.org/officeDocument/2006/relationships/slide" Target="slides/slide77.xml" /><Relationship Id="rId119" Type="http://schemas.openxmlformats.org/officeDocument/2006/relationships/slide" Target="slides/slide78.xml" /><Relationship Id="rId12" Type="http://schemas.openxmlformats.org/officeDocument/2006/relationships/slideMaster" Target="slideMasters/slideMaster12.xml" /><Relationship Id="rId120" Type="http://schemas.openxmlformats.org/officeDocument/2006/relationships/slide" Target="slides/slide79.xml" /><Relationship Id="rId121" Type="http://schemas.openxmlformats.org/officeDocument/2006/relationships/slide" Target="slides/slide80.xml" /><Relationship Id="rId122" Type="http://schemas.openxmlformats.org/officeDocument/2006/relationships/slide" Target="slides/slide81.xml" /><Relationship Id="rId123" Type="http://schemas.openxmlformats.org/officeDocument/2006/relationships/slide" Target="slides/slide82.xml" /><Relationship Id="rId124" Type="http://schemas.openxmlformats.org/officeDocument/2006/relationships/slide" Target="slides/slide83.xml" /><Relationship Id="rId125" Type="http://schemas.openxmlformats.org/officeDocument/2006/relationships/slide" Target="slides/slide84.xml" /><Relationship Id="rId126" Type="http://schemas.openxmlformats.org/officeDocument/2006/relationships/slide" Target="slides/slide85.xml" /><Relationship Id="rId127" Type="http://schemas.openxmlformats.org/officeDocument/2006/relationships/slide" Target="slides/slide86.xml" /><Relationship Id="rId128" Type="http://schemas.openxmlformats.org/officeDocument/2006/relationships/slide" Target="slides/slide87.xml" /><Relationship Id="rId129" Type="http://schemas.openxmlformats.org/officeDocument/2006/relationships/slide" Target="slides/slide88.xml" /><Relationship Id="rId13" Type="http://schemas.openxmlformats.org/officeDocument/2006/relationships/slideMaster" Target="slideMasters/slideMaster13.xml" /><Relationship Id="rId130" Type="http://schemas.openxmlformats.org/officeDocument/2006/relationships/slide" Target="slides/slide89.xml" /><Relationship Id="rId131" Type="http://schemas.openxmlformats.org/officeDocument/2006/relationships/slide" Target="slides/slide90.xml" /><Relationship Id="rId132" Type="http://schemas.openxmlformats.org/officeDocument/2006/relationships/slide" Target="slides/slide91.xml" /><Relationship Id="rId133" Type="http://schemas.openxmlformats.org/officeDocument/2006/relationships/slide" Target="slides/slide92.xml" /><Relationship Id="rId134" Type="http://schemas.openxmlformats.org/officeDocument/2006/relationships/slide" Target="slides/slide93.xml" /><Relationship Id="rId135" Type="http://schemas.openxmlformats.org/officeDocument/2006/relationships/slide" Target="slides/slide94.xml" /><Relationship Id="rId136" Type="http://schemas.openxmlformats.org/officeDocument/2006/relationships/slide" Target="slides/slide95.xml" /><Relationship Id="rId137" Type="http://schemas.openxmlformats.org/officeDocument/2006/relationships/slide" Target="slides/slide96.xml" /><Relationship Id="rId138" Type="http://schemas.openxmlformats.org/officeDocument/2006/relationships/slide" Target="slides/slide97.xml" /><Relationship Id="rId139" Type="http://schemas.openxmlformats.org/officeDocument/2006/relationships/slide" Target="slides/slide98.xml" /><Relationship Id="rId14" Type="http://schemas.openxmlformats.org/officeDocument/2006/relationships/slideMaster" Target="slideMasters/slideMaster14.xml" /><Relationship Id="rId140" Type="http://schemas.openxmlformats.org/officeDocument/2006/relationships/slide" Target="slides/slide99.xml" /><Relationship Id="rId141" Type="http://schemas.openxmlformats.org/officeDocument/2006/relationships/slide" Target="slides/slide100.xml" /><Relationship Id="rId142" Type="http://schemas.openxmlformats.org/officeDocument/2006/relationships/slide" Target="slides/slide101.xml" /><Relationship Id="rId143" Type="http://schemas.openxmlformats.org/officeDocument/2006/relationships/slide" Target="slides/slide102.xml" /><Relationship Id="rId144" Type="http://schemas.openxmlformats.org/officeDocument/2006/relationships/slide" Target="slides/slide103.xml" /><Relationship Id="rId145" Type="http://schemas.openxmlformats.org/officeDocument/2006/relationships/slide" Target="slides/slide104.xml" /><Relationship Id="rId146" Type="http://schemas.openxmlformats.org/officeDocument/2006/relationships/slide" Target="slides/slide105.xml" /><Relationship Id="rId147" Type="http://schemas.openxmlformats.org/officeDocument/2006/relationships/slide" Target="slides/slide106.xml" /><Relationship Id="rId148" Type="http://schemas.openxmlformats.org/officeDocument/2006/relationships/slide" Target="slides/slide107.xml" /><Relationship Id="rId149" Type="http://schemas.openxmlformats.org/officeDocument/2006/relationships/slide" Target="slides/slide108.xml" /><Relationship Id="rId15" Type="http://schemas.openxmlformats.org/officeDocument/2006/relationships/slideMaster" Target="slideMasters/slideMaster15.xml" /><Relationship Id="rId150" Type="http://schemas.openxmlformats.org/officeDocument/2006/relationships/slide" Target="slides/slide109.xml" /><Relationship Id="rId151" Type="http://schemas.openxmlformats.org/officeDocument/2006/relationships/slide" Target="slides/slide110.xml" /><Relationship Id="rId152" Type="http://schemas.openxmlformats.org/officeDocument/2006/relationships/slide" Target="slides/slide111.xml" /><Relationship Id="rId153" Type="http://schemas.openxmlformats.org/officeDocument/2006/relationships/slide" Target="slides/slide112.xml" /><Relationship Id="rId154" Type="http://schemas.openxmlformats.org/officeDocument/2006/relationships/slide" Target="slides/slide113.xml" /><Relationship Id="rId155" Type="http://schemas.openxmlformats.org/officeDocument/2006/relationships/slide" Target="slides/slide114.xml" /><Relationship Id="rId156" Type="http://schemas.openxmlformats.org/officeDocument/2006/relationships/slide" Target="slides/slide115.xml" /><Relationship Id="rId157" Type="http://schemas.openxmlformats.org/officeDocument/2006/relationships/slide" Target="slides/slide116.xml" /><Relationship Id="rId158" Type="http://schemas.openxmlformats.org/officeDocument/2006/relationships/slide" Target="slides/slide117.xml" /><Relationship Id="rId159" Type="http://schemas.openxmlformats.org/officeDocument/2006/relationships/slide" Target="slides/slide118.xml" /><Relationship Id="rId16" Type="http://schemas.openxmlformats.org/officeDocument/2006/relationships/slideMaster" Target="slideMasters/slideMaster16.xml" /><Relationship Id="rId160" Type="http://schemas.openxmlformats.org/officeDocument/2006/relationships/slide" Target="slides/slide119.xml" /><Relationship Id="rId161" Type="http://schemas.openxmlformats.org/officeDocument/2006/relationships/slide" Target="slides/slide120.xml" /><Relationship Id="rId162" Type="http://schemas.openxmlformats.org/officeDocument/2006/relationships/slide" Target="slides/slide121.xml" /><Relationship Id="rId163" Type="http://schemas.openxmlformats.org/officeDocument/2006/relationships/slide" Target="slides/slide122.xml" /><Relationship Id="rId164" Type="http://schemas.openxmlformats.org/officeDocument/2006/relationships/slide" Target="slides/slide123.xml" /><Relationship Id="rId165" Type="http://schemas.openxmlformats.org/officeDocument/2006/relationships/slide" Target="slides/slide124.xml" /><Relationship Id="rId166" Type="http://schemas.openxmlformats.org/officeDocument/2006/relationships/slide" Target="slides/slide125.xml" /><Relationship Id="rId167" Type="http://schemas.openxmlformats.org/officeDocument/2006/relationships/slide" Target="slides/slide126.xml" /><Relationship Id="rId168" Type="http://schemas.openxmlformats.org/officeDocument/2006/relationships/slide" Target="slides/slide127.xml" /><Relationship Id="rId169" Type="http://schemas.openxmlformats.org/officeDocument/2006/relationships/slide" Target="slides/slide128.xml" /><Relationship Id="rId17" Type="http://schemas.openxmlformats.org/officeDocument/2006/relationships/slideMaster" Target="slideMasters/slideMaster17.xml" /><Relationship Id="rId170" Type="http://schemas.openxmlformats.org/officeDocument/2006/relationships/slide" Target="slides/slide129.xml" /><Relationship Id="rId171" Type="http://schemas.openxmlformats.org/officeDocument/2006/relationships/slide" Target="slides/slide130.xml" /><Relationship Id="rId172" Type="http://schemas.openxmlformats.org/officeDocument/2006/relationships/slide" Target="slides/slide131.xml" /><Relationship Id="rId173" Type="http://schemas.openxmlformats.org/officeDocument/2006/relationships/slide" Target="slides/slide132.xml" /><Relationship Id="rId174" Type="http://schemas.openxmlformats.org/officeDocument/2006/relationships/slide" Target="slides/slide133.xml" /><Relationship Id="rId175" Type="http://schemas.openxmlformats.org/officeDocument/2006/relationships/slide" Target="slides/slide134.xml" /><Relationship Id="rId176" Type="http://schemas.openxmlformats.org/officeDocument/2006/relationships/slide" Target="slides/slide135.xml" /><Relationship Id="rId177" Type="http://schemas.openxmlformats.org/officeDocument/2006/relationships/slide" Target="slides/slide136.xml" /><Relationship Id="rId178" Type="http://schemas.openxmlformats.org/officeDocument/2006/relationships/slide" Target="slides/slide137.xml" /><Relationship Id="rId179" Type="http://schemas.openxmlformats.org/officeDocument/2006/relationships/slide" Target="slides/slide138.xml" /><Relationship Id="rId18" Type="http://schemas.openxmlformats.org/officeDocument/2006/relationships/slideMaster" Target="slideMasters/slideMaster18.xml" /><Relationship Id="rId180" Type="http://schemas.openxmlformats.org/officeDocument/2006/relationships/slide" Target="slides/slide139.xml" /><Relationship Id="rId181" Type="http://schemas.openxmlformats.org/officeDocument/2006/relationships/slide" Target="slides/slide140.xml" /><Relationship Id="rId182" Type="http://schemas.openxmlformats.org/officeDocument/2006/relationships/slide" Target="slides/slide141.xml" /><Relationship Id="rId183" Type="http://schemas.openxmlformats.org/officeDocument/2006/relationships/slide" Target="slides/slide142.xml" /><Relationship Id="rId184" Type="http://schemas.openxmlformats.org/officeDocument/2006/relationships/slide" Target="slides/slide143.xml" /><Relationship Id="rId185" Type="http://schemas.openxmlformats.org/officeDocument/2006/relationships/slide" Target="slides/slide144.xml" /><Relationship Id="rId186" Type="http://schemas.openxmlformats.org/officeDocument/2006/relationships/slide" Target="slides/slide145.xml" /><Relationship Id="rId187" Type="http://schemas.openxmlformats.org/officeDocument/2006/relationships/slide" Target="slides/slide146.xml" /><Relationship Id="rId188" Type="http://schemas.openxmlformats.org/officeDocument/2006/relationships/slide" Target="slides/slide147.xml" /><Relationship Id="rId189" Type="http://schemas.openxmlformats.org/officeDocument/2006/relationships/slide" Target="slides/slide148.xml" /><Relationship Id="rId19" Type="http://schemas.openxmlformats.org/officeDocument/2006/relationships/slideMaster" Target="slideMasters/slideMaster19.xml" /><Relationship Id="rId190" Type="http://schemas.openxmlformats.org/officeDocument/2006/relationships/slide" Target="slides/slide149.xml" /><Relationship Id="rId191" Type="http://schemas.openxmlformats.org/officeDocument/2006/relationships/slide" Target="slides/slide150.xml" /><Relationship Id="rId192" Type="http://schemas.openxmlformats.org/officeDocument/2006/relationships/slide" Target="slides/slide151.xml" /><Relationship Id="rId193" Type="http://schemas.openxmlformats.org/officeDocument/2006/relationships/slide" Target="slides/slide152.xml" /><Relationship Id="rId194" Type="http://schemas.openxmlformats.org/officeDocument/2006/relationships/slide" Target="slides/slide153.xml" /><Relationship Id="rId195" Type="http://schemas.openxmlformats.org/officeDocument/2006/relationships/slide" Target="slides/slide154.xml" /><Relationship Id="rId196" Type="http://schemas.openxmlformats.org/officeDocument/2006/relationships/slide" Target="slides/slide155.xml" /><Relationship Id="rId197" Type="http://schemas.openxmlformats.org/officeDocument/2006/relationships/slide" Target="slides/slide156.xml" /><Relationship Id="rId198" Type="http://schemas.openxmlformats.org/officeDocument/2006/relationships/slide" Target="slides/slide157.xml" /><Relationship Id="rId199" Type="http://schemas.openxmlformats.org/officeDocument/2006/relationships/slide" Target="slides/slide158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00" Type="http://schemas.openxmlformats.org/officeDocument/2006/relationships/slide" Target="slides/slide159.xml" /><Relationship Id="rId201" Type="http://schemas.openxmlformats.org/officeDocument/2006/relationships/slide" Target="slides/slide160.xml" /><Relationship Id="rId202" Type="http://schemas.openxmlformats.org/officeDocument/2006/relationships/slide" Target="slides/slide161.xml" /><Relationship Id="rId203" Type="http://schemas.openxmlformats.org/officeDocument/2006/relationships/slide" Target="slides/slide162.xml" /><Relationship Id="rId204" Type="http://schemas.openxmlformats.org/officeDocument/2006/relationships/slide" Target="slides/slide163.xml" /><Relationship Id="rId205" Type="http://schemas.openxmlformats.org/officeDocument/2006/relationships/slide" Target="slides/slide164.xml" /><Relationship Id="rId206" Type="http://schemas.openxmlformats.org/officeDocument/2006/relationships/slide" Target="slides/slide165.xml" /><Relationship Id="rId207" Type="http://schemas.openxmlformats.org/officeDocument/2006/relationships/slide" Target="slides/slide166.xml" /><Relationship Id="rId208" Type="http://schemas.openxmlformats.org/officeDocument/2006/relationships/slide" Target="slides/slide167.xml" /><Relationship Id="rId209" Type="http://schemas.openxmlformats.org/officeDocument/2006/relationships/slide" Target="slides/slide168.xml" /><Relationship Id="rId21" Type="http://schemas.openxmlformats.org/officeDocument/2006/relationships/slideMaster" Target="slideMasters/slideMaster21.xml" /><Relationship Id="rId210" Type="http://schemas.openxmlformats.org/officeDocument/2006/relationships/slide" Target="slides/slide169.xml" /><Relationship Id="rId211" Type="http://schemas.openxmlformats.org/officeDocument/2006/relationships/slide" Target="slides/slide170.xml" /><Relationship Id="rId212" Type="http://schemas.openxmlformats.org/officeDocument/2006/relationships/slide" Target="slides/slide171.xml" /><Relationship Id="rId213" Type="http://schemas.openxmlformats.org/officeDocument/2006/relationships/slide" Target="slides/slide172.xml" /><Relationship Id="rId214" Type="http://schemas.openxmlformats.org/officeDocument/2006/relationships/slide" Target="slides/slide173.xml" /><Relationship Id="rId215" Type="http://schemas.openxmlformats.org/officeDocument/2006/relationships/slide" Target="slides/slide174.xml" /><Relationship Id="rId216" Type="http://schemas.openxmlformats.org/officeDocument/2006/relationships/slide" Target="slides/slide175.xml" /><Relationship Id="rId217" Type="http://schemas.openxmlformats.org/officeDocument/2006/relationships/slide" Target="slides/slide176.xml" /><Relationship Id="rId218" Type="http://schemas.openxmlformats.org/officeDocument/2006/relationships/slide" Target="slides/slide177.xml" /><Relationship Id="rId219" Type="http://schemas.openxmlformats.org/officeDocument/2006/relationships/slide" Target="slides/slide178.xml" /><Relationship Id="rId22" Type="http://schemas.openxmlformats.org/officeDocument/2006/relationships/slideMaster" Target="slideMasters/slideMaster22.xml" /><Relationship Id="rId220" Type="http://schemas.openxmlformats.org/officeDocument/2006/relationships/slide" Target="slides/slide179.xml" /><Relationship Id="rId221" Type="http://schemas.openxmlformats.org/officeDocument/2006/relationships/slide" Target="slides/slide180.xml" /><Relationship Id="rId222" Type="http://schemas.openxmlformats.org/officeDocument/2006/relationships/slide" Target="slides/slide181.xml" /><Relationship Id="rId223" Type="http://schemas.openxmlformats.org/officeDocument/2006/relationships/slide" Target="slides/slide182.xml" /><Relationship Id="rId224" Type="http://schemas.openxmlformats.org/officeDocument/2006/relationships/slide" Target="slides/slide183.xml" /><Relationship Id="rId225" Type="http://schemas.openxmlformats.org/officeDocument/2006/relationships/slide" Target="slides/slide184.xml" /><Relationship Id="rId226" Type="http://schemas.openxmlformats.org/officeDocument/2006/relationships/slide" Target="slides/slide185.xml" /><Relationship Id="rId227" Type="http://schemas.openxmlformats.org/officeDocument/2006/relationships/slide" Target="slides/slide186.xml" /><Relationship Id="rId228" Type="http://schemas.openxmlformats.org/officeDocument/2006/relationships/slide" Target="slides/slide187.xml" /><Relationship Id="rId229" Type="http://schemas.openxmlformats.org/officeDocument/2006/relationships/slide" Target="slides/slide188.xml" /><Relationship Id="rId23" Type="http://schemas.openxmlformats.org/officeDocument/2006/relationships/slideMaster" Target="slideMasters/slideMaster23.xml" /><Relationship Id="rId230" Type="http://schemas.openxmlformats.org/officeDocument/2006/relationships/slide" Target="slides/slide189.xml" /><Relationship Id="rId231" Type="http://schemas.openxmlformats.org/officeDocument/2006/relationships/slide" Target="slides/slide190.xml" /><Relationship Id="rId232" Type="http://schemas.openxmlformats.org/officeDocument/2006/relationships/slide" Target="slides/slide191.xml" /><Relationship Id="rId233" Type="http://schemas.openxmlformats.org/officeDocument/2006/relationships/slide" Target="slides/slide192.xml" /><Relationship Id="rId234" Type="http://schemas.openxmlformats.org/officeDocument/2006/relationships/slide" Target="slides/slide193.xml" /><Relationship Id="rId235" Type="http://schemas.openxmlformats.org/officeDocument/2006/relationships/slide" Target="slides/slide194.xml" /><Relationship Id="rId236" Type="http://schemas.openxmlformats.org/officeDocument/2006/relationships/slide" Target="slides/slide195.xml" /><Relationship Id="rId237" Type="http://schemas.openxmlformats.org/officeDocument/2006/relationships/slide" Target="slides/slide196.xml" /><Relationship Id="rId238" Type="http://schemas.openxmlformats.org/officeDocument/2006/relationships/slide" Target="slides/slide197.xml" /><Relationship Id="rId239" Type="http://schemas.openxmlformats.org/officeDocument/2006/relationships/slide" Target="slides/slide198.xml" /><Relationship Id="rId24" Type="http://schemas.openxmlformats.org/officeDocument/2006/relationships/slideMaster" Target="slideMasters/slideMaster24.xml" /><Relationship Id="rId240" Type="http://schemas.openxmlformats.org/officeDocument/2006/relationships/slide" Target="slides/slide199.xml" /><Relationship Id="rId241" Type="http://schemas.openxmlformats.org/officeDocument/2006/relationships/slide" Target="slides/slide200.xml" /><Relationship Id="rId242" Type="http://schemas.openxmlformats.org/officeDocument/2006/relationships/slide" Target="slides/slide201.xml" /><Relationship Id="rId243" Type="http://schemas.openxmlformats.org/officeDocument/2006/relationships/slide" Target="slides/slide202.xml" /><Relationship Id="rId244" Type="http://schemas.openxmlformats.org/officeDocument/2006/relationships/slide" Target="slides/slide203.xml" /><Relationship Id="rId245" Type="http://schemas.openxmlformats.org/officeDocument/2006/relationships/slide" Target="slides/slide204.xml" /><Relationship Id="rId246" Type="http://schemas.openxmlformats.org/officeDocument/2006/relationships/slide" Target="slides/slide205.xml" /><Relationship Id="rId247" Type="http://schemas.openxmlformats.org/officeDocument/2006/relationships/slide" Target="slides/slide206.xml" /><Relationship Id="rId248" Type="http://schemas.openxmlformats.org/officeDocument/2006/relationships/slide" Target="slides/slide207.xml" /><Relationship Id="rId249" Type="http://schemas.openxmlformats.org/officeDocument/2006/relationships/slide" Target="slides/slide208.xml" /><Relationship Id="rId25" Type="http://schemas.openxmlformats.org/officeDocument/2006/relationships/slideMaster" Target="slideMasters/slideMaster25.xml" /><Relationship Id="rId250" Type="http://schemas.openxmlformats.org/officeDocument/2006/relationships/slide" Target="slides/slide209.xml" /><Relationship Id="rId251" Type="http://schemas.openxmlformats.org/officeDocument/2006/relationships/slide" Target="slides/slide210.xml" /><Relationship Id="rId252" Type="http://schemas.openxmlformats.org/officeDocument/2006/relationships/slide" Target="slides/slide211.xml" /><Relationship Id="rId253" Type="http://schemas.openxmlformats.org/officeDocument/2006/relationships/slide" Target="slides/slide212.xml" /><Relationship Id="rId254" Type="http://schemas.openxmlformats.org/officeDocument/2006/relationships/slide" Target="slides/slide213.xml" /><Relationship Id="rId255" Type="http://schemas.openxmlformats.org/officeDocument/2006/relationships/slide" Target="slides/slide214.xml" /><Relationship Id="rId256" Type="http://schemas.openxmlformats.org/officeDocument/2006/relationships/slide" Target="slides/slide215.xml" /><Relationship Id="rId257" Type="http://schemas.openxmlformats.org/officeDocument/2006/relationships/slide" Target="slides/slide216.xml" /><Relationship Id="rId258" Type="http://schemas.openxmlformats.org/officeDocument/2006/relationships/slide" Target="slides/slide217.xml" /><Relationship Id="rId259" Type="http://schemas.openxmlformats.org/officeDocument/2006/relationships/slide" Target="slides/slide218.xml" /><Relationship Id="rId26" Type="http://schemas.openxmlformats.org/officeDocument/2006/relationships/slideMaster" Target="slideMasters/slideMaster26.xml" /><Relationship Id="rId260" Type="http://schemas.openxmlformats.org/officeDocument/2006/relationships/slide" Target="slides/slide219.xml" /><Relationship Id="rId261" Type="http://schemas.openxmlformats.org/officeDocument/2006/relationships/slide" Target="slides/slide220.xml" /><Relationship Id="rId262" Type="http://schemas.openxmlformats.org/officeDocument/2006/relationships/slide" Target="slides/slide221.xml" /><Relationship Id="rId263" Type="http://schemas.openxmlformats.org/officeDocument/2006/relationships/slide" Target="slides/slide222.xml" /><Relationship Id="rId264" Type="http://schemas.openxmlformats.org/officeDocument/2006/relationships/slide" Target="slides/slide223.xml" /><Relationship Id="rId265" Type="http://schemas.openxmlformats.org/officeDocument/2006/relationships/slide" Target="slides/slide224.xml" /><Relationship Id="rId266" Type="http://schemas.openxmlformats.org/officeDocument/2006/relationships/slide" Target="slides/slide225.xml" /><Relationship Id="rId267" Type="http://schemas.openxmlformats.org/officeDocument/2006/relationships/slide" Target="slides/slide226.xml" /><Relationship Id="rId268" Type="http://schemas.openxmlformats.org/officeDocument/2006/relationships/slide" Target="slides/slide227.xml" /><Relationship Id="rId269" Type="http://schemas.openxmlformats.org/officeDocument/2006/relationships/slide" Target="slides/slide228.xml" /><Relationship Id="rId27" Type="http://schemas.openxmlformats.org/officeDocument/2006/relationships/slideMaster" Target="slideMasters/slideMaster27.xml" /><Relationship Id="rId270" Type="http://schemas.openxmlformats.org/officeDocument/2006/relationships/slide" Target="slides/slide229.xml" /><Relationship Id="rId271" Type="http://schemas.openxmlformats.org/officeDocument/2006/relationships/slide" Target="slides/slide230.xml" /><Relationship Id="rId272" Type="http://schemas.openxmlformats.org/officeDocument/2006/relationships/slide" Target="slides/slide231.xml" /><Relationship Id="rId273" Type="http://schemas.openxmlformats.org/officeDocument/2006/relationships/slide" Target="slides/slide232.xml" /><Relationship Id="rId274" Type="http://schemas.openxmlformats.org/officeDocument/2006/relationships/slide" Target="slides/slide233.xml" /><Relationship Id="rId275" Type="http://schemas.openxmlformats.org/officeDocument/2006/relationships/slide" Target="slides/slide234.xml" /><Relationship Id="rId276" Type="http://schemas.openxmlformats.org/officeDocument/2006/relationships/slide" Target="slides/slide235.xml" /><Relationship Id="rId277" Type="http://schemas.openxmlformats.org/officeDocument/2006/relationships/slide" Target="slides/slide236.xml" /><Relationship Id="rId278" Type="http://schemas.openxmlformats.org/officeDocument/2006/relationships/slide" Target="slides/slide237.xml" /><Relationship Id="rId279" Type="http://schemas.openxmlformats.org/officeDocument/2006/relationships/slide" Target="slides/slide238.xml" /><Relationship Id="rId28" Type="http://schemas.openxmlformats.org/officeDocument/2006/relationships/slideMaster" Target="slideMasters/slideMaster28.xml" /><Relationship Id="rId280" Type="http://schemas.openxmlformats.org/officeDocument/2006/relationships/slide" Target="slides/slide239.xml" /><Relationship Id="rId281" Type="http://schemas.openxmlformats.org/officeDocument/2006/relationships/slide" Target="slides/slide240.xml" /><Relationship Id="rId282" Type="http://schemas.openxmlformats.org/officeDocument/2006/relationships/slide" Target="slides/slide241.xml" /><Relationship Id="rId283" Type="http://schemas.openxmlformats.org/officeDocument/2006/relationships/slide" Target="slides/slide242.xml" /><Relationship Id="rId284" Type="http://schemas.openxmlformats.org/officeDocument/2006/relationships/slide" Target="slides/slide243.xml" /><Relationship Id="rId285" Type="http://schemas.openxmlformats.org/officeDocument/2006/relationships/slide" Target="slides/slide244.xml" /><Relationship Id="rId286" Type="http://schemas.openxmlformats.org/officeDocument/2006/relationships/slide" Target="slides/slide245.xml" /><Relationship Id="rId287" Type="http://schemas.openxmlformats.org/officeDocument/2006/relationships/slide" Target="slides/slide246.xml" /><Relationship Id="rId288" Type="http://schemas.openxmlformats.org/officeDocument/2006/relationships/slide" Target="slides/slide247.xml" /><Relationship Id="rId289" Type="http://schemas.openxmlformats.org/officeDocument/2006/relationships/slide" Target="slides/slide248.xml" /><Relationship Id="rId29" Type="http://schemas.openxmlformats.org/officeDocument/2006/relationships/slideMaster" Target="slideMasters/slideMaster29.xml" /><Relationship Id="rId290" Type="http://schemas.openxmlformats.org/officeDocument/2006/relationships/slide" Target="slides/slide249.xml" /><Relationship Id="rId291" Type="http://schemas.openxmlformats.org/officeDocument/2006/relationships/slide" Target="slides/slide250.xml" /><Relationship Id="rId292" Type="http://schemas.openxmlformats.org/officeDocument/2006/relationships/slide" Target="slides/slide251.xml" /><Relationship Id="rId293" Type="http://schemas.openxmlformats.org/officeDocument/2006/relationships/slide" Target="slides/slide252.xml" /><Relationship Id="rId294" Type="http://schemas.openxmlformats.org/officeDocument/2006/relationships/slide" Target="slides/slide253.xml" /><Relationship Id="rId295" Type="http://schemas.openxmlformats.org/officeDocument/2006/relationships/slide" Target="slides/slide254.xml" /><Relationship Id="rId296" Type="http://schemas.openxmlformats.org/officeDocument/2006/relationships/slide" Target="slides/slide255.xml" /><Relationship Id="rId297" Type="http://schemas.openxmlformats.org/officeDocument/2006/relationships/slide" Target="slides/slide256.xml" /><Relationship Id="rId298" Type="http://schemas.openxmlformats.org/officeDocument/2006/relationships/slide" Target="slides/slide257.xml" /><Relationship Id="rId299" Type="http://schemas.openxmlformats.org/officeDocument/2006/relationships/slide" Target="slides/slide258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00" Type="http://schemas.openxmlformats.org/officeDocument/2006/relationships/slide" Target="slides/slide259.xml" /><Relationship Id="rId301" Type="http://schemas.openxmlformats.org/officeDocument/2006/relationships/slide" Target="slides/slide260.xml" /><Relationship Id="rId302" Type="http://schemas.openxmlformats.org/officeDocument/2006/relationships/slide" Target="slides/slide261.xml" /><Relationship Id="rId303" Type="http://schemas.openxmlformats.org/officeDocument/2006/relationships/slide" Target="slides/slide262.xml" /><Relationship Id="rId304" Type="http://schemas.openxmlformats.org/officeDocument/2006/relationships/slide" Target="slides/slide263.xml" /><Relationship Id="rId305" Type="http://schemas.openxmlformats.org/officeDocument/2006/relationships/slide" Target="slides/slide264.xml" /><Relationship Id="rId306" Type="http://schemas.openxmlformats.org/officeDocument/2006/relationships/slide" Target="slides/slide265.xml" /><Relationship Id="rId307" Type="http://schemas.openxmlformats.org/officeDocument/2006/relationships/slide" Target="slides/slide266.xml" /><Relationship Id="rId308" Type="http://schemas.openxmlformats.org/officeDocument/2006/relationships/slide" Target="slides/slide267.xml" /><Relationship Id="rId309" Type="http://schemas.openxmlformats.org/officeDocument/2006/relationships/slide" Target="slides/slide268.xml" /><Relationship Id="rId31" Type="http://schemas.openxmlformats.org/officeDocument/2006/relationships/slideMaster" Target="slideMasters/slideMaster31.xml" /><Relationship Id="rId310" Type="http://schemas.openxmlformats.org/officeDocument/2006/relationships/slide" Target="slides/slide269.xml" /><Relationship Id="rId311" Type="http://schemas.openxmlformats.org/officeDocument/2006/relationships/slide" Target="slides/slide270.xml" /><Relationship Id="rId312" Type="http://schemas.openxmlformats.org/officeDocument/2006/relationships/slide" Target="slides/slide271.xml" /><Relationship Id="rId313" Type="http://schemas.openxmlformats.org/officeDocument/2006/relationships/slide" Target="slides/slide272.xml" /><Relationship Id="rId314" Type="http://schemas.openxmlformats.org/officeDocument/2006/relationships/slide" Target="slides/slide273.xml" /><Relationship Id="rId315" Type="http://schemas.openxmlformats.org/officeDocument/2006/relationships/slide" Target="slides/slide274.xml" /><Relationship Id="rId316" Type="http://schemas.openxmlformats.org/officeDocument/2006/relationships/slide" Target="slides/slide275.xml" /><Relationship Id="rId317" Type="http://schemas.openxmlformats.org/officeDocument/2006/relationships/slide" Target="slides/slide276.xml" /><Relationship Id="rId318" Type="http://schemas.openxmlformats.org/officeDocument/2006/relationships/slide" Target="slides/slide277.xml" /><Relationship Id="rId319" Type="http://schemas.openxmlformats.org/officeDocument/2006/relationships/slide" Target="slides/slide278.xml" /><Relationship Id="rId32" Type="http://schemas.openxmlformats.org/officeDocument/2006/relationships/slideMaster" Target="slideMasters/slideMaster32.xml" /><Relationship Id="rId320" Type="http://schemas.openxmlformats.org/officeDocument/2006/relationships/slide" Target="slides/slide279.xml" /><Relationship Id="rId321" Type="http://schemas.openxmlformats.org/officeDocument/2006/relationships/slide" Target="slides/slide280.xml" /><Relationship Id="rId322" Type="http://schemas.openxmlformats.org/officeDocument/2006/relationships/slide" Target="slides/slide281.xml" /><Relationship Id="rId323" Type="http://schemas.openxmlformats.org/officeDocument/2006/relationships/slide" Target="slides/slide282.xml" /><Relationship Id="rId324" Type="http://schemas.openxmlformats.org/officeDocument/2006/relationships/slide" Target="slides/slide283.xml" /><Relationship Id="rId325" Type="http://schemas.openxmlformats.org/officeDocument/2006/relationships/slide" Target="slides/slide284.xml" /><Relationship Id="rId326" Type="http://schemas.openxmlformats.org/officeDocument/2006/relationships/slide" Target="slides/slide285.xml" /><Relationship Id="rId327" Type="http://schemas.openxmlformats.org/officeDocument/2006/relationships/slide" Target="slides/slide286.xml" /><Relationship Id="rId328" Type="http://schemas.openxmlformats.org/officeDocument/2006/relationships/slide" Target="slides/slide287.xml" /><Relationship Id="rId329" Type="http://schemas.openxmlformats.org/officeDocument/2006/relationships/slide" Target="slides/slide288.xml" /><Relationship Id="rId33" Type="http://schemas.openxmlformats.org/officeDocument/2006/relationships/slideMaster" Target="slideMasters/slideMaster33.xml" /><Relationship Id="rId330" Type="http://schemas.openxmlformats.org/officeDocument/2006/relationships/slide" Target="slides/slide289.xml" /><Relationship Id="rId331" Type="http://schemas.openxmlformats.org/officeDocument/2006/relationships/slide" Target="slides/slide290.xml" /><Relationship Id="rId332" Type="http://schemas.openxmlformats.org/officeDocument/2006/relationships/slide" Target="slides/slide291.xml" /><Relationship Id="rId333" Type="http://schemas.openxmlformats.org/officeDocument/2006/relationships/slide" Target="slides/slide292.xml" /><Relationship Id="rId334" Type="http://schemas.openxmlformats.org/officeDocument/2006/relationships/slide" Target="slides/slide293.xml" /><Relationship Id="rId335" Type="http://schemas.openxmlformats.org/officeDocument/2006/relationships/slide" Target="slides/slide294.xml" /><Relationship Id="rId336" Type="http://schemas.openxmlformats.org/officeDocument/2006/relationships/slide" Target="slides/slide295.xml" /><Relationship Id="rId337" Type="http://schemas.openxmlformats.org/officeDocument/2006/relationships/slide" Target="slides/slide296.xml" /><Relationship Id="rId338" Type="http://schemas.openxmlformats.org/officeDocument/2006/relationships/slide" Target="slides/slide297.xml" /><Relationship Id="rId339" Type="http://schemas.openxmlformats.org/officeDocument/2006/relationships/slide" Target="slides/slide298.xml" /><Relationship Id="rId34" Type="http://schemas.openxmlformats.org/officeDocument/2006/relationships/slideMaster" Target="slideMasters/slideMaster34.xml" /><Relationship Id="rId340" Type="http://schemas.openxmlformats.org/officeDocument/2006/relationships/slide" Target="slides/slide299.xml" /><Relationship Id="rId341" Type="http://schemas.openxmlformats.org/officeDocument/2006/relationships/slide" Target="slides/slide300.xml" /><Relationship Id="rId342" Type="http://schemas.openxmlformats.org/officeDocument/2006/relationships/slide" Target="slides/slide301.xml" /><Relationship Id="rId343" Type="http://schemas.openxmlformats.org/officeDocument/2006/relationships/slide" Target="slides/slide302.xml" /><Relationship Id="rId344" Type="http://schemas.openxmlformats.org/officeDocument/2006/relationships/slide" Target="slides/slide303.xml" /><Relationship Id="rId345" Type="http://schemas.openxmlformats.org/officeDocument/2006/relationships/slide" Target="slides/slide304.xml" /><Relationship Id="rId346" Type="http://schemas.openxmlformats.org/officeDocument/2006/relationships/slide" Target="slides/slide305.xml" /><Relationship Id="rId347" Type="http://schemas.openxmlformats.org/officeDocument/2006/relationships/slide" Target="slides/slide306.xml" /><Relationship Id="rId348" Type="http://schemas.openxmlformats.org/officeDocument/2006/relationships/slide" Target="slides/slide307.xml" /><Relationship Id="rId349" Type="http://schemas.openxmlformats.org/officeDocument/2006/relationships/slide" Target="slides/slide308.xml" /><Relationship Id="rId35" Type="http://schemas.openxmlformats.org/officeDocument/2006/relationships/slideMaster" Target="slideMasters/slideMaster35.xml" /><Relationship Id="rId350" Type="http://schemas.openxmlformats.org/officeDocument/2006/relationships/slide" Target="slides/slide309.xml" /><Relationship Id="rId351" Type="http://schemas.openxmlformats.org/officeDocument/2006/relationships/slide" Target="slides/slide310.xml" /><Relationship Id="rId352" Type="http://schemas.openxmlformats.org/officeDocument/2006/relationships/slide" Target="slides/slide311.xml" /><Relationship Id="rId353" Type="http://schemas.openxmlformats.org/officeDocument/2006/relationships/slide" Target="slides/slide312.xml" /><Relationship Id="rId354" Type="http://schemas.openxmlformats.org/officeDocument/2006/relationships/slide" Target="slides/slide313.xml" /><Relationship Id="rId355" Type="http://schemas.openxmlformats.org/officeDocument/2006/relationships/slide" Target="slides/slide314.xml" /><Relationship Id="rId356" Type="http://schemas.openxmlformats.org/officeDocument/2006/relationships/slide" Target="slides/slide315.xml" /><Relationship Id="rId357" Type="http://schemas.openxmlformats.org/officeDocument/2006/relationships/slide" Target="slides/slide316.xml" /><Relationship Id="rId358" Type="http://schemas.openxmlformats.org/officeDocument/2006/relationships/slide" Target="slides/slide317.xml" /><Relationship Id="rId359" Type="http://schemas.openxmlformats.org/officeDocument/2006/relationships/slide" Target="slides/slide318.xml" /><Relationship Id="rId36" Type="http://schemas.openxmlformats.org/officeDocument/2006/relationships/slideMaster" Target="slideMasters/slideMaster36.xml" /><Relationship Id="rId360" Type="http://schemas.openxmlformats.org/officeDocument/2006/relationships/slide" Target="slides/slide319.xml" /><Relationship Id="rId361" Type="http://schemas.openxmlformats.org/officeDocument/2006/relationships/slide" Target="slides/slide320.xml" /><Relationship Id="rId362" Type="http://schemas.openxmlformats.org/officeDocument/2006/relationships/slide" Target="slides/slide321.xml" /><Relationship Id="rId363" Type="http://schemas.openxmlformats.org/officeDocument/2006/relationships/slide" Target="slides/slide322.xml" /><Relationship Id="rId364" Type="http://schemas.openxmlformats.org/officeDocument/2006/relationships/slide" Target="slides/slide323.xml" /><Relationship Id="rId365" Type="http://schemas.openxmlformats.org/officeDocument/2006/relationships/slide" Target="slides/slide324.xml" /><Relationship Id="rId366" Type="http://schemas.openxmlformats.org/officeDocument/2006/relationships/slide" Target="slides/slide325.xml" /><Relationship Id="rId367" Type="http://schemas.openxmlformats.org/officeDocument/2006/relationships/slide" Target="slides/slide326.xml" /><Relationship Id="rId368" Type="http://schemas.openxmlformats.org/officeDocument/2006/relationships/slide" Target="slides/slide327.xml" /><Relationship Id="rId369" Type="http://schemas.openxmlformats.org/officeDocument/2006/relationships/slide" Target="slides/slide328.xml" /><Relationship Id="rId37" Type="http://schemas.openxmlformats.org/officeDocument/2006/relationships/slideMaster" Target="slideMasters/slideMaster37.xml" /><Relationship Id="rId370" Type="http://schemas.openxmlformats.org/officeDocument/2006/relationships/slide" Target="slides/slide329.xml" /><Relationship Id="rId371" Type="http://schemas.openxmlformats.org/officeDocument/2006/relationships/slide" Target="slides/slide330.xml" /><Relationship Id="rId372" Type="http://schemas.openxmlformats.org/officeDocument/2006/relationships/slide" Target="slides/slide331.xml" /><Relationship Id="rId373" Type="http://schemas.openxmlformats.org/officeDocument/2006/relationships/slide" Target="slides/slide332.xml" /><Relationship Id="rId374" Type="http://schemas.openxmlformats.org/officeDocument/2006/relationships/slide" Target="slides/slide333.xml" /><Relationship Id="rId375" Type="http://schemas.openxmlformats.org/officeDocument/2006/relationships/slide" Target="slides/slide334.xml" /><Relationship Id="rId376" Type="http://schemas.openxmlformats.org/officeDocument/2006/relationships/slide" Target="slides/slide335.xml" /><Relationship Id="rId377" Type="http://schemas.openxmlformats.org/officeDocument/2006/relationships/slide" Target="slides/slide336.xml" /><Relationship Id="rId378" Type="http://schemas.openxmlformats.org/officeDocument/2006/relationships/slide" Target="slides/slide337.xml" /><Relationship Id="rId379" Type="http://schemas.openxmlformats.org/officeDocument/2006/relationships/slide" Target="slides/slide338.xml" /><Relationship Id="rId38" Type="http://schemas.openxmlformats.org/officeDocument/2006/relationships/slideMaster" Target="slideMasters/slideMaster38.xml" /><Relationship Id="rId380" Type="http://schemas.openxmlformats.org/officeDocument/2006/relationships/slide" Target="slides/slide339.xml" /><Relationship Id="rId381" Type="http://schemas.openxmlformats.org/officeDocument/2006/relationships/slide" Target="slides/slide340.xml" /><Relationship Id="rId382" Type="http://schemas.openxmlformats.org/officeDocument/2006/relationships/slide" Target="slides/slide341.xml" /><Relationship Id="rId383" Type="http://schemas.openxmlformats.org/officeDocument/2006/relationships/slide" Target="slides/slide342.xml" /><Relationship Id="rId384" Type="http://schemas.openxmlformats.org/officeDocument/2006/relationships/slide" Target="slides/slide343.xml" /><Relationship Id="rId385" Type="http://schemas.openxmlformats.org/officeDocument/2006/relationships/slide" Target="slides/slide344.xml" /><Relationship Id="rId386" Type="http://schemas.openxmlformats.org/officeDocument/2006/relationships/slide" Target="slides/slide345.xml" /><Relationship Id="rId387" Type="http://schemas.openxmlformats.org/officeDocument/2006/relationships/slide" Target="slides/slide346.xml" /><Relationship Id="rId388" Type="http://schemas.openxmlformats.org/officeDocument/2006/relationships/slide" Target="slides/slide347.xml" /><Relationship Id="rId389" Type="http://schemas.openxmlformats.org/officeDocument/2006/relationships/slide" Target="slides/slide348.xml" /><Relationship Id="rId39" Type="http://schemas.openxmlformats.org/officeDocument/2006/relationships/slideMaster" Target="slideMasters/slideMaster39.xml" /><Relationship Id="rId390" Type="http://schemas.openxmlformats.org/officeDocument/2006/relationships/slide" Target="slides/slide349.xml" /><Relationship Id="rId391" Type="http://schemas.openxmlformats.org/officeDocument/2006/relationships/slide" Target="slides/slide350.xml" /><Relationship Id="rId392" Type="http://schemas.openxmlformats.org/officeDocument/2006/relationships/slide" Target="slides/slide351.xml" /><Relationship Id="rId393" Type="http://schemas.openxmlformats.org/officeDocument/2006/relationships/slide" Target="slides/slide352.xml" /><Relationship Id="rId394" Type="http://schemas.openxmlformats.org/officeDocument/2006/relationships/slide" Target="slides/slide353.xml" /><Relationship Id="rId395" Type="http://schemas.openxmlformats.org/officeDocument/2006/relationships/slide" Target="slides/slide354.xml" /><Relationship Id="rId396" Type="http://schemas.openxmlformats.org/officeDocument/2006/relationships/slide" Target="slides/slide355.xml" /><Relationship Id="rId397" Type="http://schemas.openxmlformats.org/officeDocument/2006/relationships/slide" Target="slides/slide356.xml" /><Relationship Id="rId398" Type="http://schemas.openxmlformats.org/officeDocument/2006/relationships/slide" Target="slides/slide357.xml" /><Relationship Id="rId399" Type="http://schemas.openxmlformats.org/officeDocument/2006/relationships/slide" Target="slides/slide358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00" Type="http://schemas.openxmlformats.org/officeDocument/2006/relationships/slide" Target="slides/slide359.xml" /><Relationship Id="rId401" Type="http://schemas.openxmlformats.org/officeDocument/2006/relationships/slide" Target="slides/slide360.xml" /><Relationship Id="rId402" Type="http://schemas.openxmlformats.org/officeDocument/2006/relationships/slide" Target="slides/slide361.xml" /><Relationship Id="rId403" Type="http://schemas.openxmlformats.org/officeDocument/2006/relationships/slide" Target="slides/slide362.xml" /><Relationship Id="rId404" Type="http://schemas.openxmlformats.org/officeDocument/2006/relationships/slide" Target="slides/slide363.xml" /><Relationship Id="rId405" Type="http://schemas.openxmlformats.org/officeDocument/2006/relationships/slide" Target="slides/slide364.xml" /><Relationship Id="rId406" Type="http://schemas.openxmlformats.org/officeDocument/2006/relationships/slide" Target="slides/slide365.xml" /><Relationship Id="rId407" Type="http://schemas.openxmlformats.org/officeDocument/2006/relationships/slide" Target="slides/slide366.xml" /><Relationship Id="rId408" Type="http://schemas.openxmlformats.org/officeDocument/2006/relationships/slide" Target="slides/slide367.xml" /><Relationship Id="rId409" Type="http://schemas.openxmlformats.org/officeDocument/2006/relationships/slide" Target="slides/slide368.xml" /><Relationship Id="rId41" Type="http://schemas.openxmlformats.org/officeDocument/2006/relationships/slideMaster" Target="slideMasters/slideMaster41.xml" /><Relationship Id="rId410" Type="http://schemas.openxmlformats.org/officeDocument/2006/relationships/slide" Target="slides/slide369.xml" /><Relationship Id="rId411" Type="http://schemas.openxmlformats.org/officeDocument/2006/relationships/slide" Target="slides/slide370.xml" /><Relationship Id="rId412" Type="http://schemas.openxmlformats.org/officeDocument/2006/relationships/slide" Target="slides/slide371.xml" /><Relationship Id="rId413" Type="http://schemas.openxmlformats.org/officeDocument/2006/relationships/slide" Target="slides/slide372.xml" /><Relationship Id="rId414" Type="http://schemas.openxmlformats.org/officeDocument/2006/relationships/slide" Target="slides/slide373.xml" /><Relationship Id="rId415" Type="http://schemas.openxmlformats.org/officeDocument/2006/relationships/slide" Target="slides/slide374.xml" /><Relationship Id="rId416" Type="http://schemas.openxmlformats.org/officeDocument/2006/relationships/slide" Target="slides/slide375.xml" /><Relationship Id="rId417" Type="http://schemas.openxmlformats.org/officeDocument/2006/relationships/slide" Target="slides/slide376.xml" /><Relationship Id="rId418" Type="http://schemas.openxmlformats.org/officeDocument/2006/relationships/slide" Target="slides/slide377.xml" /><Relationship Id="rId419" Type="http://schemas.openxmlformats.org/officeDocument/2006/relationships/slide" Target="slides/slide378.xml" /><Relationship Id="rId42" Type="http://schemas.openxmlformats.org/officeDocument/2006/relationships/slide" Target="slides/slide1.xml" /><Relationship Id="rId420" Type="http://schemas.openxmlformats.org/officeDocument/2006/relationships/slide" Target="slides/slide379.xml" /><Relationship Id="rId421" Type="http://schemas.openxmlformats.org/officeDocument/2006/relationships/slide" Target="slides/slide380.xml" /><Relationship Id="rId422" Type="http://schemas.openxmlformats.org/officeDocument/2006/relationships/slide" Target="slides/slide381.xml" /><Relationship Id="rId423" Type="http://schemas.openxmlformats.org/officeDocument/2006/relationships/slide" Target="slides/slide382.xml" /><Relationship Id="rId424" Type="http://schemas.openxmlformats.org/officeDocument/2006/relationships/slide" Target="slides/slide383.xml" /><Relationship Id="rId425" Type="http://schemas.openxmlformats.org/officeDocument/2006/relationships/slide" Target="slides/slide384.xml" /><Relationship Id="rId426" Type="http://schemas.openxmlformats.org/officeDocument/2006/relationships/slide" Target="slides/slide385.xml" /><Relationship Id="rId427" Type="http://schemas.openxmlformats.org/officeDocument/2006/relationships/slide" Target="slides/slide386.xml" /><Relationship Id="rId428" Type="http://schemas.openxmlformats.org/officeDocument/2006/relationships/slide" Target="slides/slide387.xml" /><Relationship Id="rId429" Type="http://schemas.openxmlformats.org/officeDocument/2006/relationships/slide" Target="slides/slide388.xml" /><Relationship Id="rId43" Type="http://schemas.openxmlformats.org/officeDocument/2006/relationships/slide" Target="slides/slide2.xml" /><Relationship Id="rId430" Type="http://schemas.openxmlformats.org/officeDocument/2006/relationships/slide" Target="slides/slide389.xml" /><Relationship Id="rId431" Type="http://schemas.openxmlformats.org/officeDocument/2006/relationships/slide" Target="slides/slide390.xml" /><Relationship Id="rId432" Type="http://schemas.openxmlformats.org/officeDocument/2006/relationships/slide" Target="slides/slide391.xml" /><Relationship Id="rId433" Type="http://schemas.openxmlformats.org/officeDocument/2006/relationships/slide" Target="slides/slide392.xml" /><Relationship Id="rId434" Type="http://schemas.openxmlformats.org/officeDocument/2006/relationships/slide" Target="slides/slide393.xml" /><Relationship Id="rId435" Type="http://schemas.openxmlformats.org/officeDocument/2006/relationships/slide" Target="slides/slide394.xml" /><Relationship Id="rId436" Type="http://schemas.openxmlformats.org/officeDocument/2006/relationships/slide" Target="slides/slide395.xml" /><Relationship Id="rId437" Type="http://schemas.openxmlformats.org/officeDocument/2006/relationships/slide" Target="slides/slide396.xml" /><Relationship Id="rId438" Type="http://schemas.openxmlformats.org/officeDocument/2006/relationships/slide" Target="slides/slide397.xml" /><Relationship Id="rId439" Type="http://schemas.openxmlformats.org/officeDocument/2006/relationships/slide" Target="slides/slide398.xml" /><Relationship Id="rId44" Type="http://schemas.openxmlformats.org/officeDocument/2006/relationships/slide" Target="slides/slide3.xml" /><Relationship Id="rId440" Type="http://schemas.openxmlformats.org/officeDocument/2006/relationships/slide" Target="slides/slide399.xml" /><Relationship Id="rId441" Type="http://schemas.openxmlformats.org/officeDocument/2006/relationships/slide" Target="slides/slide400.xml" /><Relationship Id="rId442" Type="http://schemas.openxmlformats.org/officeDocument/2006/relationships/slide" Target="slides/slide401.xml" /><Relationship Id="rId443" Type="http://schemas.openxmlformats.org/officeDocument/2006/relationships/slide" Target="slides/slide402.xml" /><Relationship Id="rId444" Type="http://schemas.openxmlformats.org/officeDocument/2006/relationships/slide" Target="slides/slide403.xml" /><Relationship Id="rId445" Type="http://schemas.openxmlformats.org/officeDocument/2006/relationships/slide" Target="slides/slide404.xml" /><Relationship Id="rId446" Type="http://schemas.openxmlformats.org/officeDocument/2006/relationships/slide" Target="slides/slide405.xml" /><Relationship Id="rId447" Type="http://schemas.openxmlformats.org/officeDocument/2006/relationships/slide" Target="slides/slide406.xml" /><Relationship Id="rId448" Type="http://schemas.openxmlformats.org/officeDocument/2006/relationships/slide" Target="slides/slide407.xml" /><Relationship Id="rId449" Type="http://schemas.openxmlformats.org/officeDocument/2006/relationships/slide" Target="slides/slide408.xml" /><Relationship Id="rId45" Type="http://schemas.openxmlformats.org/officeDocument/2006/relationships/slide" Target="slides/slide4.xml" /><Relationship Id="rId450" Type="http://schemas.openxmlformats.org/officeDocument/2006/relationships/slide" Target="slides/slide409.xml" /><Relationship Id="rId451" Type="http://schemas.openxmlformats.org/officeDocument/2006/relationships/slide" Target="slides/slide410.xml" /><Relationship Id="rId452" Type="http://schemas.openxmlformats.org/officeDocument/2006/relationships/slide" Target="slides/slide411.xml" /><Relationship Id="rId453" Type="http://schemas.openxmlformats.org/officeDocument/2006/relationships/slide" Target="slides/slide412.xml" /><Relationship Id="rId454" Type="http://schemas.openxmlformats.org/officeDocument/2006/relationships/slide" Target="slides/slide413.xml" /><Relationship Id="rId455" Type="http://schemas.openxmlformats.org/officeDocument/2006/relationships/slide" Target="slides/slide414.xml" /><Relationship Id="rId456" Type="http://schemas.openxmlformats.org/officeDocument/2006/relationships/slide" Target="slides/slide415.xml" /><Relationship Id="rId457" Type="http://schemas.openxmlformats.org/officeDocument/2006/relationships/slide" Target="slides/slide416.xml" /><Relationship Id="rId458" Type="http://schemas.openxmlformats.org/officeDocument/2006/relationships/slide" Target="slides/slide417.xml" /><Relationship Id="rId459" Type="http://schemas.openxmlformats.org/officeDocument/2006/relationships/slide" Target="slides/slide418.xml" /><Relationship Id="rId46" Type="http://schemas.openxmlformats.org/officeDocument/2006/relationships/slide" Target="slides/slide5.xml" /><Relationship Id="rId460" Type="http://schemas.openxmlformats.org/officeDocument/2006/relationships/slide" Target="slides/slide419.xml" /><Relationship Id="rId461" Type="http://schemas.openxmlformats.org/officeDocument/2006/relationships/slide" Target="slides/slide420.xml" /><Relationship Id="rId462" Type="http://schemas.openxmlformats.org/officeDocument/2006/relationships/slide" Target="slides/slide421.xml" /><Relationship Id="rId463" Type="http://schemas.openxmlformats.org/officeDocument/2006/relationships/slide" Target="slides/slide422.xml" /><Relationship Id="rId464" Type="http://schemas.openxmlformats.org/officeDocument/2006/relationships/slide" Target="slides/slide423.xml" /><Relationship Id="rId465" Type="http://schemas.openxmlformats.org/officeDocument/2006/relationships/slide" Target="slides/slide424.xml" /><Relationship Id="rId466" Type="http://schemas.openxmlformats.org/officeDocument/2006/relationships/slide" Target="slides/slide425.xml" /><Relationship Id="rId467" Type="http://schemas.openxmlformats.org/officeDocument/2006/relationships/slide" Target="slides/slide426.xml" /><Relationship Id="rId468" Type="http://schemas.openxmlformats.org/officeDocument/2006/relationships/slide" Target="slides/slide427.xml" /><Relationship Id="rId469" Type="http://schemas.openxmlformats.org/officeDocument/2006/relationships/slide" Target="slides/slide428.xml" /><Relationship Id="rId47" Type="http://schemas.openxmlformats.org/officeDocument/2006/relationships/slide" Target="slides/slide6.xml" /><Relationship Id="rId470" Type="http://schemas.openxmlformats.org/officeDocument/2006/relationships/slide" Target="slides/slide429.xml" /><Relationship Id="rId471" Type="http://schemas.openxmlformats.org/officeDocument/2006/relationships/slide" Target="slides/slide430.xml" /><Relationship Id="rId472" Type="http://schemas.openxmlformats.org/officeDocument/2006/relationships/slide" Target="slides/slide431.xml" /><Relationship Id="rId473" Type="http://schemas.openxmlformats.org/officeDocument/2006/relationships/slide" Target="slides/slide432.xml" /><Relationship Id="rId474" Type="http://schemas.openxmlformats.org/officeDocument/2006/relationships/slide" Target="slides/slide433.xml" /><Relationship Id="rId475" Type="http://schemas.openxmlformats.org/officeDocument/2006/relationships/slide" Target="slides/slide434.xml" /><Relationship Id="rId476" Type="http://schemas.openxmlformats.org/officeDocument/2006/relationships/slide" Target="slides/slide435.xml" /><Relationship Id="rId477" Type="http://schemas.openxmlformats.org/officeDocument/2006/relationships/slide" Target="slides/slide436.xml" /><Relationship Id="rId478" Type="http://schemas.openxmlformats.org/officeDocument/2006/relationships/slide" Target="slides/slide437.xml" /><Relationship Id="rId479" Type="http://schemas.openxmlformats.org/officeDocument/2006/relationships/slide" Target="slides/slide438.xml" /><Relationship Id="rId48" Type="http://schemas.openxmlformats.org/officeDocument/2006/relationships/slide" Target="slides/slide7.xml" /><Relationship Id="rId480" Type="http://schemas.openxmlformats.org/officeDocument/2006/relationships/slide" Target="slides/slide439.xml" /><Relationship Id="rId481" Type="http://schemas.openxmlformats.org/officeDocument/2006/relationships/slide" Target="slides/slide440.xml" /><Relationship Id="rId482" Type="http://schemas.openxmlformats.org/officeDocument/2006/relationships/slide" Target="slides/slide441.xml" /><Relationship Id="rId483" Type="http://schemas.openxmlformats.org/officeDocument/2006/relationships/slide" Target="slides/slide442.xml" /><Relationship Id="rId484" Type="http://schemas.openxmlformats.org/officeDocument/2006/relationships/slide" Target="slides/slide443.xml" /><Relationship Id="rId485" Type="http://schemas.openxmlformats.org/officeDocument/2006/relationships/slide" Target="slides/slide444.xml" /><Relationship Id="rId486" Type="http://schemas.openxmlformats.org/officeDocument/2006/relationships/slide" Target="slides/slide445.xml" /><Relationship Id="rId487" Type="http://schemas.openxmlformats.org/officeDocument/2006/relationships/slide" Target="slides/slide446.xml" /><Relationship Id="rId488" Type="http://schemas.openxmlformats.org/officeDocument/2006/relationships/slide" Target="slides/slide447.xml" /><Relationship Id="rId489" Type="http://schemas.openxmlformats.org/officeDocument/2006/relationships/slide" Target="slides/slide448.xml" /><Relationship Id="rId49" Type="http://schemas.openxmlformats.org/officeDocument/2006/relationships/slide" Target="slides/slide8.xml" /><Relationship Id="rId490" Type="http://schemas.openxmlformats.org/officeDocument/2006/relationships/slide" Target="slides/slide449.xml" /><Relationship Id="rId491" Type="http://schemas.openxmlformats.org/officeDocument/2006/relationships/slide" Target="slides/slide450.xml" /><Relationship Id="rId492" Type="http://schemas.openxmlformats.org/officeDocument/2006/relationships/slide" Target="slides/slide451.xml" /><Relationship Id="rId493" Type="http://schemas.openxmlformats.org/officeDocument/2006/relationships/slide" Target="slides/slide452.xml" /><Relationship Id="rId494" Type="http://schemas.openxmlformats.org/officeDocument/2006/relationships/slide" Target="slides/slide453.xml" /><Relationship Id="rId495" Type="http://schemas.openxmlformats.org/officeDocument/2006/relationships/slide" Target="slides/slide454.xml" /><Relationship Id="rId496" Type="http://schemas.openxmlformats.org/officeDocument/2006/relationships/slide" Target="slides/slide455.xml" /><Relationship Id="rId497" Type="http://schemas.openxmlformats.org/officeDocument/2006/relationships/slide" Target="slides/slide456.xml" /><Relationship Id="rId498" Type="http://schemas.openxmlformats.org/officeDocument/2006/relationships/slide" Target="slides/slide457.xml" /><Relationship Id="rId499" Type="http://schemas.openxmlformats.org/officeDocument/2006/relationships/slide" Target="slides/slide45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9.xml" /><Relationship Id="rId500" Type="http://schemas.openxmlformats.org/officeDocument/2006/relationships/slide" Target="slides/slide459.xml" /><Relationship Id="rId501" Type="http://schemas.openxmlformats.org/officeDocument/2006/relationships/slide" Target="slides/slide460.xml" /><Relationship Id="rId502" Type="http://schemas.openxmlformats.org/officeDocument/2006/relationships/slide" Target="slides/slide461.xml" /><Relationship Id="rId503" Type="http://schemas.openxmlformats.org/officeDocument/2006/relationships/slide" Target="slides/slide462.xml" /><Relationship Id="rId504" Type="http://schemas.openxmlformats.org/officeDocument/2006/relationships/slide" Target="slides/slide463.xml" /><Relationship Id="rId505" Type="http://schemas.openxmlformats.org/officeDocument/2006/relationships/slide" Target="slides/slide464.xml" /><Relationship Id="rId506" Type="http://schemas.openxmlformats.org/officeDocument/2006/relationships/slide" Target="slides/slide465.xml" /><Relationship Id="rId507" Type="http://schemas.openxmlformats.org/officeDocument/2006/relationships/slide" Target="slides/slide466.xml" /><Relationship Id="rId508" Type="http://schemas.openxmlformats.org/officeDocument/2006/relationships/slide" Target="slides/slide467.xml" /><Relationship Id="rId509" Type="http://schemas.openxmlformats.org/officeDocument/2006/relationships/slide" Target="slides/slide468.xml" /><Relationship Id="rId51" Type="http://schemas.openxmlformats.org/officeDocument/2006/relationships/slide" Target="slides/slide10.xml" /><Relationship Id="rId510" Type="http://schemas.openxmlformats.org/officeDocument/2006/relationships/slide" Target="slides/slide469.xml" /><Relationship Id="rId511" Type="http://schemas.openxmlformats.org/officeDocument/2006/relationships/slide" Target="slides/slide470.xml" /><Relationship Id="rId512" Type="http://schemas.openxmlformats.org/officeDocument/2006/relationships/slide" Target="slides/slide471.xml" /><Relationship Id="rId513" Type="http://schemas.openxmlformats.org/officeDocument/2006/relationships/slide" Target="slides/slide472.xml" /><Relationship Id="rId514" Type="http://schemas.openxmlformats.org/officeDocument/2006/relationships/slide" Target="slides/slide473.xml" /><Relationship Id="rId515" Type="http://schemas.openxmlformats.org/officeDocument/2006/relationships/slide" Target="slides/slide474.xml" /><Relationship Id="rId516" Type="http://schemas.openxmlformats.org/officeDocument/2006/relationships/slide" Target="slides/slide475.xml" /><Relationship Id="rId517" Type="http://schemas.openxmlformats.org/officeDocument/2006/relationships/slide" Target="slides/slide476.xml" /><Relationship Id="rId518" Type="http://schemas.openxmlformats.org/officeDocument/2006/relationships/slide" Target="slides/slide477.xml" /><Relationship Id="rId519" Type="http://schemas.openxmlformats.org/officeDocument/2006/relationships/slide" Target="slides/slide478.xml" /><Relationship Id="rId52" Type="http://schemas.openxmlformats.org/officeDocument/2006/relationships/slide" Target="slides/slide11.xml" /><Relationship Id="rId520" Type="http://schemas.openxmlformats.org/officeDocument/2006/relationships/slide" Target="slides/slide479.xml" /><Relationship Id="rId521" Type="http://schemas.openxmlformats.org/officeDocument/2006/relationships/slide" Target="slides/slide480.xml" /><Relationship Id="rId522" Type="http://schemas.openxmlformats.org/officeDocument/2006/relationships/slide" Target="slides/slide481.xml" /><Relationship Id="rId523" Type="http://schemas.openxmlformats.org/officeDocument/2006/relationships/slide" Target="slides/slide482.xml" /><Relationship Id="rId524" Type="http://schemas.openxmlformats.org/officeDocument/2006/relationships/slide" Target="slides/slide483.xml" /><Relationship Id="rId525" Type="http://schemas.openxmlformats.org/officeDocument/2006/relationships/slide" Target="slides/slide484.xml" /><Relationship Id="rId526" Type="http://schemas.openxmlformats.org/officeDocument/2006/relationships/slide" Target="slides/slide485.xml" /><Relationship Id="rId527" Type="http://schemas.openxmlformats.org/officeDocument/2006/relationships/slide" Target="slides/slide486.xml" /><Relationship Id="rId528" Type="http://schemas.openxmlformats.org/officeDocument/2006/relationships/slide" Target="slides/slide487.xml" /><Relationship Id="rId529" Type="http://schemas.openxmlformats.org/officeDocument/2006/relationships/slide" Target="slides/slide488.xml" /><Relationship Id="rId53" Type="http://schemas.openxmlformats.org/officeDocument/2006/relationships/slide" Target="slides/slide12.xml" /><Relationship Id="rId530" Type="http://schemas.openxmlformats.org/officeDocument/2006/relationships/slide" Target="slides/slide489.xml" /><Relationship Id="rId531" Type="http://schemas.openxmlformats.org/officeDocument/2006/relationships/slide" Target="slides/slide490.xml" /><Relationship Id="rId532" Type="http://schemas.openxmlformats.org/officeDocument/2006/relationships/slide" Target="slides/slide491.xml" /><Relationship Id="rId533" Type="http://schemas.openxmlformats.org/officeDocument/2006/relationships/slide" Target="slides/slide492.xml" /><Relationship Id="rId534" Type="http://schemas.openxmlformats.org/officeDocument/2006/relationships/slide" Target="slides/slide493.xml" /><Relationship Id="rId535" Type="http://schemas.openxmlformats.org/officeDocument/2006/relationships/slide" Target="slides/slide494.xml" /><Relationship Id="rId536" Type="http://schemas.openxmlformats.org/officeDocument/2006/relationships/slide" Target="slides/slide495.xml" /><Relationship Id="rId537" Type="http://schemas.openxmlformats.org/officeDocument/2006/relationships/slide" Target="slides/slide496.xml" /><Relationship Id="rId538" Type="http://schemas.openxmlformats.org/officeDocument/2006/relationships/slide" Target="slides/slide497.xml" /><Relationship Id="rId539" Type="http://schemas.openxmlformats.org/officeDocument/2006/relationships/slide" Target="slides/slide498.xml" /><Relationship Id="rId54" Type="http://schemas.openxmlformats.org/officeDocument/2006/relationships/slide" Target="slides/slide13.xml" /><Relationship Id="rId540" Type="http://schemas.openxmlformats.org/officeDocument/2006/relationships/slide" Target="slides/slide499.xml" /><Relationship Id="rId541" Type="http://schemas.openxmlformats.org/officeDocument/2006/relationships/slide" Target="slides/slide500.xml" /><Relationship Id="rId542" Type="http://schemas.openxmlformats.org/officeDocument/2006/relationships/slide" Target="slides/slide501.xml" /><Relationship Id="rId543" Type="http://schemas.openxmlformats.org/officeDocument/2006/relationships/slide" Target="slides/slide502.xml" /><Relationship Id="rId544" Type="http://schemas.openxmlformats.org/officeDocument/2006/relationships/slide" Target="slides/slide503.xml" /><Relationship Id="rId545" Type="http://schemas.openxmlformats.org/officeDocument/2006/relationships/slide" Target="slides/slide504.xml" /><Relationship Id="rId546" Type="http://schemas.openxmlformats.org/officeDocument/2006/relationships/slide" Target="slides/slide505.xml" /><Relationship Id="rId547" Type="http://schemas.openxmlformats.org/officeDocument/2006/relationships/slide" Target="slides/slide506.xml" /><Relationship Id="rId548" Type="http://schemas.openxmlformats.org/officeDocument/2006/relationships/slide" Target="slides/slide507.xml" /><Relationship Id="rId549" Type="http://schemas.openxmlformats.org/officeDocument/2006/relationships/slide" Target="slides/slide508.xml" /><Relationship Id="rId55" Type="http://schemas.openxmlformats.org/officeDocument/2006/relationships/slide" Target="slides/slide14.xml" /><Relationship Id="rId550" Type="http://schemas.openxmlformats.org/officeDocument/2006/relationships/slide" Target="slides/slide509.xml" /><Relationship Id="rId551" Type="http://schemas.openxmlformats.org/officeDocument/2006/relationships/slide" Target="slides/slide510.xml" /><Relationship Id="rId552" Type="http://schemas.openxmlformats.org/officeDocument/2006/relationships/slide" Target="slides/slide511.xml" /><Relationship Id="rId553" Type="http://schemas.openxmlformats.org/officeDocument/2006/relationships/slide" Target="slides/slide512.xml" /><Relationship Id="rId554" Type="http://schemas.openxmlformats.org/officeDocument/2006/relationships/slide" Target="slides/slide513.xml" /><Relationship Id="rId555" Type="http://schemas.openxmlformats.org/officeDocument/2006/relationships/slide" Target="slides/slide514.xml" /><Relationship Id="rId556" Type="http://schemas.openxmlformats.org/officeDocument/2006/relationships/slide" Target="slides/slide515.xml" /><Relationship Id="rId557" Type="http://schemas.openxmlformats.org/officeDocument/2006/relationships/slide" Target="slides/slide516.xml" /><Relationship Id="rId558" Type="http://schemas.openxmlformats.org/officeDocument/2006/relationships/slide" Target="slides/slide517.xml" /><Relationship Id="rId559" Type="http://schemas.openxmlformats.org/officeDocument/2006/relationships/slide" Target="slides/slide518.xml" /><Relationship Id="rId56" Type="http://schemas.openxmlformats.org/officeDocument/2006/relationships/slide" Target="slides/slide15.xml" /><Relationship Id="rId560" Type="http://schemas.openxmlformats.org/officeDocument/2006/relationships/slide" Target="slides/slide519.xml" /><Relationship Id="rId561" Type="http://schemas.openxmlformats.org/officeDocument/2006/relationships/slide" Target="slides/slide520.xml" /><Relationship Id="rId562" Type="http://schemas.openxmlformats.org/officeDocument/2006/relationships/slide" Target="slides/slide521.xml" /><Relationship Id="rId563" Type="http://schemas.openxmlformats.org/officeDocument/2006/relationships/slide" Target="slides/slide522.xml" /><Relationship Id="rId564" Type="http://schemas.openxmlformats.org/officeDocument/2006/relationships/slide" Target="slides/slide523.xml" /><Relationship Id="rId565" Type="http://schemas.openxmlformats.org/officeDocument/2006/relationships/slide" Target="slides/slide524.xml" /><Relationship Id="rId566" Type="http://schemas.openxmlformats.org/officeDocument/2006/relationships/slide" Target="slides/slide525.xml" /><Relationship Id="rId567" Type="http://schemas.openxmlformats.org/officeDocument/2006/relationships/slide" Target="slides/slide526.xml" /><Relationship Id="rId568" Type="http://schemas.openxmlformats.org/officeDocument/2006/relationships/slide" Target="slides/slide527.xml" /><Relationship Id="rId569" Type="http://schemas.openxmlformats.org/officeDocument/2006/relationships/slide" Target="slides/slide528.xml" /><Relationship Id="rId57" Type="http://schemas.openxmlformats.org/officeDocument/2006/relationships/slide" Target="slides/slide16.xml" /><Relationship Id="rId570" Type="http://schemas.openxmlformats.org/officeDocument/2006/relationships/slide" Target="slides/slide529.xml" /><Relationship Id="rId571" Type="http://schemas.openxmlformats.org/officeDocument/2006/relationships/slide" Target="slides/slide530.xml" /><Relationship Id="rId572" Type="http://schemas.openxmlformats.org/officeDocument/2006/relationships/slide" Target="slides/slide531.xml" /><Relationship Id="rId573" Type="http://schemas.openxmlformats.org/officeDocument/2006/relationships/slide" Target="slides/slide532.xml" /><Relationship Id="rId574" Type="http://schemas.openxmlformats.org/officeDocument/2006/relationships/slide" Target="slides/slide533.xml" /><Relationship Id="rId575" Type="http://schemas.openxmlformats.org/officeDocument/2006/relationships/slide" Target="slides/slide534.xml" /><Relationship Id="rId576" Type="http://schemas.openxmlformats.org/officeDocument/2006/relationships/slide" Target="slides/slide535.xml" /><Relationship Id="rId577" Type="http://schemas.openxmlformats.org/officeDocument/2006/relationships/slide" Target="slides/slide536.xml" /><Relationship Id="rId578" Type="http://schemas.openxmlformats.org/officeDocument/2006/relationships/slide" Target="slides/slide537.xml" /><Relationship Id="rId579" Type="http://schemas.openxmlformats.org/officeDocument/2006/relationships/slide" Target="slides/slide538.xml" /><Relationship Id="rId58" Type="http://schemas.openxmlformats.org/officeDocument/2006/relationships/slide" Target="slides/slide17.xml" /><Relationship Id="rId580" Type="http://schemas.openxmlformats.org/officeDocument/2006/relationships/slide" Target="slides/slide539.xml" /><Relationship Id="rId581" Type="http://schemas.openxmlformats.org/officeDocument/2006/relationships/slide" Target="slides/slide540.xml" /><Relationship Id="rId582" Type="http://schemas.openxmlformats.org/officeDocument/2006/relationships/slide" Target="slides/slide541.xml" /><Relationship Id="rId583" Type="http://schemas.openxmlformats.org/officeDocument/2006/relationships/slide" Target="slides/slide542.xml" /><Relationship Id="rId584" Type="http://schemas.openxmlformats.org/officeDocument/2006/relationships/slide" Target="slides/slide543.xml" /><Relationship Id="rId585" Type="http://schemas.openxmlformats.org/officeDocument/2006/relationships/slide" Target="slides/slide544.xml" /><Relationship Id="rId586" Type="http://schemas.openxmlformats.org/officeDocument/2006/relationships/slide" Target="slides/slide545.xml" /><Relationship Id="rId587" Type="http://schemas.openxmlformats.org/officeDocument/2006/relationships/slide" Target="slides/slide546.xml" /><Relationship Id="rId588" Type="http://schemas.openxmlformats.org/officeDocument/2006/relationships/slide" Target="slides/slide547.xml" /><Relationship Id="rId589" Type="http://schemas.openxmlformats.org/officeDocument/2006/relationships/slide" Target="slides/slide548.xml" /><Relationship Id="rId59" Type="http://schemas.openxmlformats.org/officeDocument/2006/relationships/slide" Target="slides/slide18.xml" /><Relationship Id="rId590" Type="http://schemas.openxmlformats.org/officeDocument/2006/relationships/slide" Target="slides/slide549.xml" /><Relationship Id="rId591" Type="http://schemas.openxmlformats.org/officeDocument/2006/relationships/slide" Target="slides/slide550.xml" /><Relationship Id="rId592" Type="http://schemas.openxmlformats.org/officeDocument/2006/relationships/slide" Target="slides/slide551.xml" /><Relationship Id="rId593" Type="http://schemas.openxmlformats.org/officeDocument/2006/relationships/slide" Target="slides/slide552.xml" /><Relationship Id="rId594" Type="http://schemas.openxmlformats.org/officeDocument/2006/relationships/slide" Target="slides/slide553.xml" /><Relationship Id="rId595" Type="http://schemas.openxmlformats.org/officeDocument/2006/relationships/slide" Target="slides/slide554.xml" /><Relationship Id="rId596" Type="http://schemas.openxmlformats.org/officeDocument/2006/relationships/slide" Target="slides/slide555.xml" /><Relationship Id="rId597" Type="http://schemas.openxmlformats.org/officeDocument/2006/relationships/slide" Target="slides/slide556.xml" /><Relationship Id="rId598" Type="http://schemas.openxmlformats.org/officeDocument/2006/relationships/slide" Target="slides/slide557.xml" /><Relationship Id="rId599" Type="http://schemas.openxmlformats.org/officeDocument/2006/relationships/slide" Target="slides/slide55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9.xml" /><Relationship Id="rId600" Type="http://schemas.openxmlformats.org/officeDocument/2006/relationships/slide" Target="slides/slide559.xml" /><Relationship Id="rId601" Type="http://schemas.openxmlformats.org/officeDocument/2006/relationships/slide" Target="slides/slide560.xml" /><Relationship Id="rId602" Type="http://schemas.openxmlformats.org/officeDocument/2006/relationships/slide" Target="slides/slide561.xml" /><Relationship Id="rId603" Type="http://schemas.openxmlformats.org/officeDocument/2006/relationships/slide" Target="slides/slide562.xml" /><Relationship Id="rId604" Type="http://schemas.openxmlformats.org/officeDocument/2006/relationships/slide" Target="slides/slide563.xml" /><Relationship Id="rId605" Type="http://schemas.openxmlformats.org/officeDocument/2006/relationships/slide" Target="slides/slide564.xml" /><Relationship Id="rId606" Type="http://schemas.openxmlformats.org/officeDocument/2006/relationships/slide" Target="slides/slide565.xml" /><Relationship Id="rId607" Type="http://schemas.openxmlformats.org/officeDocument/2006/relationships/slide" Target="slides/slide566.xml" /><Relationship Id="rId608" Type="http://schemas.openxmlformats.org/officeDocument/2006/relationships/slide" Target="slides/slide567.xml" /><Relationship Id="rId609" Type="http://schemas.openxmlformats.org/officeDocument/2006/relationships/slide" Target="slides/slide568.xml" /><Relationship Id="rId61" Type="http://schemas.openxmlformats.org/officeDocument/2006/relationships/slide" Target="slides/slide20.xml" /><Relationship Id="rId610" Type="http://schemas.openxmlformats.org/officeDocument/2006/relationships/slide" Target="slides/slide569.xml" /><Relationship Id="rId611" Type="http://schemas.openxmlformats.org/officeDocument/2006/relationships/slide" Target="slides/slide570.xml" /><Relationship Id="rId612" Type="http://schemas.openxmlformats.org/officeDocument/2006/relationships/slide" Target="slides/slide571.xml" /><Relationship Id="rId613" Type="http://schemas.openxmlformats.org/officeDocument/2006/relationships/slide" Target="slides/slide572.xml" /><Relationship Id="rId614" Type="http://schemas.openxmlformats.org/officeDocument/2006/relationships/slide" Target="slides/slide573.xml" /><Relationship Id="rId615" Type="http://schemas.openxmlformats.org/officeDocument/2006/relationships/slide" Target="slides/slide574.xml" /><Relationship Id="rId616" Type="http://schemas.openxmlformats.org/officeDocument/2006/relationships/slide" Target="slides/slide575.xml" /><Relationship Id="rId617" Type="http://schemas.openxmlformats.org/officeDocument/2006/relationships/slide" Target="slides/slide576.xml" /><Relationship Id="rId618" Type="http://schemas.openxmlformats.org/officeDocument/2006/relationships/slide" Target="slides/slide577.xml" /><Relationship Id="rId619" Type="http://schemas.openxmlformats.org/officeDocument/2006/relationships/slide" Target="slides/slide578.xml" /><Relationship Id="rId62" Type="http://schemas.openxmlformats.org/officeDocument/2006/relationships/slide" Target="slides/slide21.xml" /><Relationship Id="rId620" Type="http://schemas.openxmlformats.org/officeDocument/2006/relationships/slide" Target="slides/slide579.xml" /><Relationship Id="rId621" Type="http://schemas.openxmlformats.org/officeDocument/2006/relationships/slide" Target="slides/slide580.xml" /><Relationship Id="rId622" Type="http://schemas.openxmlformats.org/officeDocument/2006/relationships/slide" Target="slides/slide581.xml" /><Relationship Id="rId623" Type="http://schemas.openxmlformats.org/officeDocument/2006/relationships/slide" Target="slides/slide582.xml" /><Relationship Id="rId624" Type="http://schemas.openxmlformats.org/officeDocument/2006/relationships/slide" Target="slides/slide583.xml" /><Relationship Id="rId625" Type="http://schemas.openxmlformats.org/officeDocument/2006/relationships/slide" Target="slides/slide584.xml" /><Relationship Id="rId626" Type="http://schemas.openxmlformats.org/officeDocument/2006/relationships/slide" Target="slides/slide585.xml" /><Relationship Id="rId627" Type="http://schemas.openxmlformats.org/officeDocument/2006/relationships/slide" Target="slides/slide586.xml" /><Relationship Id="rId628" Type="http://schemas.openxmlformats.org/officeDocument/2006/relationships/slide" Target="slides/slide587.xml" /><Relationship Id="rId629" Type="http://schemas.openxmlformats.org/officeDocument/2006/relationships/slide" Target="slides/slide588.xml" /><Relationship Id="rId63" Type="http://schemas.openxmlformats.org/officeDocument/2006/relationships/slide" Target="slides/slide22.xml" /><Relationship Id="rId630" Type="http://schemas.openxmlformats.org/officeDocument/2006/relationships/slide" Target="slides/slide589.xml" /><Relationship Id="rId631" Type="http://schemas.openxmlformats.org/officeDocument/2006/relationships/slide" Target="slides/slide590.xml" /><Relationship Id="rId632" Type="http://schemas.openxmlformats.org/officeDocument/2006/relationships/slide" Target="slides/slide591.xml" /><Relationship Id="rId633" Type="http://schemas.openxmlformats.org/officeDocument/2006/relationships/slide" Target="slides/slide592.xml" /><Relationship Id="rId634" Type="http://schemas.openxmlformats.org/officeDocument/2006/relationships/slide" Target="slides/slide593.xml" /><Relationship Id="rId635" Type="http://schemas.openxmlformats.org/officeDocument/2006/relationships/slide" Target="slides/slide594.xml" /><Relationship Id="rId636" Type="http://schemas.openxmlformats.org/officeDocument/2006/relationships/slide" Target="slides/slide595.xml" /><Relationship Id="rId637" Type="http://schemas.openxmlformats.org/officeDocument/2006/relationships/slide" Target="slides/slide596.xml" /><Relationship Id="rId638" Type="http://schemas.openxmlformats.org/officeDocument/2006/relationships/slide" Target="slides/slide597.xml" /><Relationship Id="rId639" Type="http://schemas.openxmlformats.org/officeDocument/2006/relationships/slide" Target="slides/slide598.xml" /><Relationship Id="rId64" Type="http://schemas.openxmlformats.org/officeDocument/2006/relationships/slide" Target="slides/slide23.xml" /><Relationship Id="rId640" Type="http://schemas.openxmlformats.org/officeDocument/2006/relationships/slide" Target="slides/slide599.xml" /><Relationship Id="rId641" Type="http://schemas.openxmlformats.org/officeDocument/2006/relationships/slide" Target="slides/slide600.xml" /><Relationship Id="rId642" Type="http://schemas.openxmlformats.org/officeDocument/2006/relationships/slide" Target="slides/slide601.xml" /><Relationship Id="rId643" Type="http://schemas.openxmlformats.org/officeDocument/2006/relationships/slide" Target="slides/slide602.xml" /><Relationship Id="rId644" Type="http://schemas.openxmlformats.org/officeDocument/2006/relationships/slide" Target="slides/slide603.xml" /><Relationship Id="rId645" Type="http://schemas.openxmlformats.org/officeDocument/2006/relationships/slide" Target="slides/slide604.xml" /><Relationship Id="rId646" Type="http://schemas.openxmlformats.org/officeDocument/2006/relationships/slide" Target="slides/slide605.xml" /><Relationship Id="rId647" Type="http://schemas.openxmlformats.org/officeDocument/2006/relationships/slide" Target="slides/slide606.xml" /><Relationship Id="rId648" Type="http://schemas.openxmlformats.org/officeDocument/2006/relationships/slide" Target="slides/slide607.xml" /><Relationship Id="rId649" Type="http://schemas.openxmlformats.org/officeDocument/2006/relationships/slide" Target="slides/slide608.xml" /><Relationship Id="rId65" Type="http://schemas.openxmlformats.org/officeDocument/2006/relationships/slide" Target="slides/slide24.xml" /><Relationship Id="rId650" Type="http://schemas.openxmlformats.org/officeDocument/2006/relationships/slide" Target="slides/slide609.xml" /><Relationship Id="rId651" Type="http://schemas.openxmlformats.org/officeDocument/2006/relationships/slide" Target="slides/slide610.xml" /><Relationship Id="rId652" Type="http://schemas.openxmlformats.org/officeDocument/2006/relationships/slide" Target="slides/slide611.xml" /><Relationship Id="rId653" Type="http://schemas.openxmlformats.org/officeDocument/2006/relationships/slide" Target="slides/slide612.xml" /><Relationship Id="rId654" Type="http://schemas.openxmlformats.org/officeDocument/2006/relationships/slide" Target="slides/slide613.xml" /><Relationship Id="rId655" Type="http://schemas.openxmlformats.org/officeDocument/2006/relationships/slide" Target="slides/slide614.xml" /><Relationship Id="rId656" Type="http://schemas.openxmlformats.org/officeDocument/2006/relationships/slide" Target="slides/slide615.xml" /><Relationship Id="rId657" Type="http://schemas.openxmlformats.org/officeDocument/2006/relationships/slide" Target="slides/slide616.xml" /><Relationship Id="rId658" Type="http://schemas.openxmlformats.org/officeDocument/2006/relationships/slide" Target="slides/slide617.xml" /><Relationship Id="rId659" Type="http://schemas.openxmlformats.org/officeDocument/2006/relationships/slide" Target="slides/slide618.xml" /><Relationship Id="rId66" Type="http://schemas.openxmlformats.org/officeDocument/2006/relationships/slide" Target="slides/slide25.xml" /><Relationship Id="rId660" Type="http://schemas.openxmlformats.org/officeDocument/2006/relationships/slide" Target="slides/slide619.xml" /><Relationship Id="rId661" Type="http://schemas.openxmlformats.org/officeDocument/2006/relationships/slide" Target="slides/slide620.xml" /><Relationship Id="rId662" Type="http://schemas.openxmlformats.org/officeDocument/2006/relationships/slide" Target="slides/slide621.xml" /><Relationship Id="rId663" Type="http://schemas.openxmlformats.org/officeDocument/2006/relationships/slide" Target="slides/slide622.xml" /><Relationship Id="rId664" Type="http://schemas.openxmlformats.org/officeDocument/2006/relationships/slide" Target="slides/slide623.xml" /><Relationship Id="rId665" Type="http://schemas.openxmlformats.org/officeDocument/2006/relationships/slide" Target="slides/slide624.xml" /><Relationship Id="rId666" Type="http://schemas.openxmlformats.org/officeDocument/2006/relationships/slide" Target="slides/slide625.xml" /><Relationship Id="rId667" Type="http://schemas.openxmlformats.org/officeDocument/2006/relationships/slide" Target="slides/slide626.xml" /><Relationship Id="rId668" Type="http://schemas.openxmlformats.org/officeDocument/2006/relationships/slide" Target="slides/slide627.xml" /><Relationship Id="rId669" Type="http://schemas.openxmlformats.org/officeDocument/2006/relationships/slide" Target="slides/slide628.xml" /><Relationship Id="rId67" Type="http://schemas.openxmlformats.org/officeDocument/2006/relationships/slide" Target="slides/slide26.xml" /><Relationship Id="rId670" Type="http://schemas.openxmlformats.org/officeDocument/2006/relationships/slide" Target="slides/slide629.xml" /><Relationship Id="rId671" Type="http://schemas.openxmlformats.org/officeDocument/2006/relationships/slide" Target="slides/slide630.xml" /><Relationship Id="rId672" Type="http://schemas.openxmlformats.org/officeDocument/2006/relationships/slide" Target="slides/slide631.xml" /><Relationship Id="rId673" Type="http://schemas.openxmlformats.org/officeDocument/2006/relationships/slide" Target="slides/slide632.xml" /><Relationship Id="rId674" Type="http://schemas.openxmlformats.org/officeDocument/2006/relationships/slide" Target="slides/slide633.xml" /><Relationship Id="rId675" Type="http://schemas.openxmlformats.org/officeDocument/2006/relationships/slide" Target="slides/slide634.xml" /><Relationship Id="rId676" Type="http://schemas.openxmlformats.org/officeDocument/2006/relationships/slide" Target="slides/slide635.xml" /><Relationship Id="rId677" Type="http://schemas.openxmlformats.org/officeDocument/2006/relationships/slide" Target="slides/slide636.xml" /><Relationship Id="rId678" Type="http://schemas.openxmlformats.org/officeDocument/2006/relationships/slide" Target="slides/slide637.xml" /><Relationship Id="rId679" Type="http://schemas.openxmlformats.org/officeDocument/2006/relationships/slide" Target="slides/slide638.xml" /><Relationship Id="rId68" Type="http://schemas.openxmlformats.org/officeDocument/2006/relationships/slide" Target="slides/slide27.xml" /><Relationship Id="rId680" Type="http://schemas.openxmlformats.org/officeDocument/2006/relationships/slide" Target="slides/slide639.xml" /><Relationship Id="rId681" Type="http://schemas.openxmlformats.org/officeDocument/2006/relationships/slide" Target="slides/slide640.xml" /><Relationship Id="rId682" Type="http://schemas.openxmlformats.org/officeDocument/2006/relationships/slide" Target="slides/slide641.xml" /><Relationship Id="rId683" Type="http://schemas.openxmlformats.org/officeDocument/2006/relationships/slide" Target="slides/slide642.xml" /><Relationship Id="rId684" Type="http://schemas.openxmlformats.org/officeDocument/2006/relationships/slide" Target="slides/slide643.xml" /><Relationship Id="rId685" Type="http://schemas.openxmlformats.org/officeDocument/2006/relationships/slide" Target="slides/slide644.xml" /><Relationship Id="rId686" Type="http://schemas.openxmlformats.org/officeDocument/2006/relationships/slide" Target="slides/slide645.xml" /><Relationship Id="rId687" Type="http://schemas.openxmlformats.org/officeDocument/2006/relationships/slide" Target="slides/slide646.xml" /><Relationship Id="rId688" Type="http://schemas.openxmlformats.org/officeDocument/2006/relationships/slide" Target="slides/slide647.xml" /><Relationship Id="rId689" Type="http://schemas.openxmlformats.org/officeDocument/2006/relationships/slide" Target="slides/slide648.xml" /><Relationship Id="rId69" Type="http://schemas.openxmlformats.org/officeDocument/2006/relationships/slide" Target="slides/slide28.xml" /><Relationship Id="rId690" Type="http://schemas.openxmlformats.org/officeDocument/2006/relationships/slide" Target="slides/slide649.xml" /><Relationship Id="rId691" Type="http://schemas.openxmlformats.org/officeDocument/2006/relationships/slide" Target="slides/slide650.xml" /><Relationship Id="rId692" Type="http://schemas.openxmlformats.org/officeDocument/2006/relationships/slide" Target="slides/slide651.xml" /><Relationship Id="rId693" Type="http://schemas.openxmlformats.org/officeDocument/2006/relationships/slide" Target="slides/slide652.xml" /><Relationship Id="rId694" Type="http://schemas.openxmlformats.org/officeDocument/2006/relationships/slide" Target="slides/slide653.xml" /><Relationship Id="rId695" Type="http://schemas.openxmlformats.org/officeDocument/2006/relationships/slide" Target="slides/slide654.xml" /><Relationship Id="rId696" Type="http://schemas.openxmlformats.org/officeDocument/2006/relationships/slide" Target="slides/slide655.xml" /><Relationship Id="rId697" Type="http://schemas.openxmlformats.org/officeDocument/2006/relationships/slide" Target="slides/slide656.xml" /><Relationship Id="rId698" Type="http://schemas.openxmlformats.org/officeDocument/2006/relationships/slide" Target="slides/slide657.xml" /><Relationship Id="rId699" Type="http://schemas.openxmlformats.org/officeDocument/2006/relationships/slide" Target="slides/slide65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9.xml" /><Relationship Id="rId700" Type="http://schemas.openxmlformats.org/officeDocument/2006/relationships/slide" Target="slides/slide659.xml" /><Relationship Id="rId701" Type="http://schemas.openxmlformats.org/officeDocument/2006/relationships/slide" Target="slides/slide660.xml" /><Relationship Id="rId702" Type="http://schemas.openxmlformats.org/officeDocument/2006/relationships/slide" Target="slides/slide661.xml" /><Relationship Id="rId703" Type="http://schemas.openxmlformats.org/officeDocument/2006/relationships/slide" Target="slides/slide662.xml" /><Relationship Id="rId704" Type="http://schemas.openxmlformats.org/officeDocument/2006/relationships/slide" Target="slides/slide663.xml" /><Relationship Id="rId705" Type="http://schemas.openxmlformats.org/officeDocument/2006/relationships/slide" Target="slides/slide664.xml" /><Relationship Id="rId706" Type="http://schemas.openxmlformats.org/officeDocument/2006/relationships/slide" Target="slides/slide665.xml" /><Relationship Id="rId707" Type="http://schemas.openxmlformats.org/officeDocument/2006/relationships/slide" Target="slides/slide666.xml" /><Relationship Id="rId708" Type="http://schemas.openxmlformats.org/officeDocument/2006/relationships/slide" Target="slides/slide667.xml" /><Relationship Id="rId709" Type="http://schemas.openxmlformats.org/officeDocument/2006/relationships/slide" Target="slides/slide668.xml" /><Relationship Id="rId71" Type="http://schemas.openxmlformats.org/officeDocument/2006/relationships/slide" Target="slides/slide30.xml" /><Relationship Id="rId710" Type="http://schemas.openxmlformats.org/officeDocument/2006/relationships/slide" Target="slides/slide669.xml" /><Relationship Id="rId711" Type="http://schemas.openxmlformats.org/officeDocument/2006/relationships/slide" Target="slides/slide670.xml" /><Relationship Id="rId712" Type="http://schemas.openxmlformats.org/officeDocument/2006/relationships/slide" Target="slides/slide671.xml" /><Relationship Id="rId713" Type="http://schemas.openxmlformats.org/officeDocument/2006/relationships/slide" Target="slides/slide672.xml" /><Relationship Id="rId714" Type="http://schemas.openxmlformats.org/officeDocument/2006/relationships/slide" Target="slides/slide673.xml" /><Relationship Id="rId715" Type="http://schemas.openxmlformats.org/officeDocument/2006/relationships/slide" Target="slides/slide674.xml" /><Relationship Id="rId716" Type="http://schemas.openxmlformats.org/officeDocument/2006/relationships/slide" Target="slides/slide675.xml" /><Relationship Id="rId717" Type="http://schemas.openxmlformats.org/officeDocument/2006/relationships/slide" Target="slides/slide676.xml" /><Relationship Id="rId718" Type="http://schemas.openxmlformats.org/officeDocument/2006/relationships/slide" Target="slides/slide677.xml" /><Relationship Id="rId719" Type="http://schemas.openxmlformats.org/officeDocument/2006/relationships/slide" Target="slides/slide678.xml" /><Relationship Id="rId72" Type="http://schemas.openxmlformats.org/officeDocument/2006/relationships/slide" Target="slides/slide31.xml" /><Relationship Id="rId720" Type="http://schemas.openxmlformats.org/officeDocument/2006/relationships/slide" Target="slides/slide679.xml" /><Relationship Id="rId721" Type="http://schemas.openxmlformats.org/officeDocument/2006/relationships/slide" Target="slides/slide680.xml" /><Relationship Id="rId722" Type="http://schemas.openxmlformats.org/officeDocument/2006/relationships/slide" Target="slides/slide681.xml" /><Relationship Id="rId723" Type="http://schemas.openxmlformats.org/officeDocument/2006/relationships/slide" Target="slides/slide682.xml" /><Relationship Id="rId724" Type="http://schemas.openxmlformats.org/officeDocument/2006/relationships/slide" Target="slides/slide683.xml" /><Relationship Id="rId725" Type="http://schemas.openxmlformats.org/officeDocument/2006/relationships/slide" Target="slides/slide684.xml" /><Relationship Id="rId726" Type="http://schemas.openxmlformats.org/officeDocument/2006/relationships/slide" Target="slides/slide685.xml" /><Relationship Id="rId727" Type="http://schemas.openxmlformats.org/officeDocument/2006/relationships/slide" Target="slides/slide686.xml" /><Relationship Id="rId728" Type="http://schemas.openxmlformats.org/officeDocument/2006/relationships/slide" Target="slides/slide687.xml" /><Relationship Id="rId729" Type="http://schemas.openxmlformats.org/officeDocument/2006/relationships/slide" Target="slides/slide688.xml" /><Relationship Id="rId73" Type="http://schemas.openxmlformats.org/officeDocument/2006/relationships/slide" Target="slides/slide32.xml" /><Relationship Id="rId730" Type="http://schemas.openxmlformats.org/officeDocument/2006/relationships/slide" Target="slides/slide689.xml" /><Relationship Id="rId731" Type="http://schemas.openxmlformats.org/officeDocument/2006/relationships/slide" Target="slides/slide690.xml" /><Relationship Id="rId732" Type="http://schemas.openxmlformats.org/officeDocument/2006/relationships/slide" Target="slides/slide691.xml" /><Relationship Id="rId733" Type="http://schemas.openxmlformats.org/officeDocument/2006/relationships/slide" Target="slides/slide692.xml" /><Relationship Id="rId734" Type="http://schemas.openxmlformats.org/officeDocument/2006/relationships/slide" Target="slides/slide693.xml" /><Relationship Id="rId735" Type="http://schemas.openxmlformats.org/officeDocument/2006/relationships/slide" Target="slides/slide694.xml" /><Relationship Id="rId736" Type="http://schemas.openxmlformats.org/officeDocument/2006/relationships/slide" Target="slides/slide695.xml" /><Relationship Id="rId737" Type="http://schemas.openxmlformats.org/officeDocument/2006/relationships/slide" Target="slides/slide696.xml" /><Relationship Id="rId738" Type="http://schemas.openxmlformats.org/officeDocument/2006/relationships/slide" Target="slides/slide697.xml" /><Relationship Id="rId739" Type="http://schemas.openxmlformats.org/officeDocument/2006/relationships/slide" Target="slides/slide698.xml" /><Relationship Id="rId74" Type="http://schemas.openxmlformats.org/officeDocument/2006/relationships/slide" Target="slides/slide33.xml" /><Relationship Id="rId740" Type="http://schemas.openxmlformats.org/officeDocument/2006/relationships/slide" Target="slides/slide699.xml" /><Relationship Id="rId741" Type="http://schemas.openxmlformats.org/officeDocument/2006/relationships/slide" Target="slides/slide700.xml" /><Relationship Id="rId742" Type="http://schemas.openxmlformats.org/officeDocument/2006/relationships/slide" Target="slides/slide701.xml" /><Relationship Id="rId743" Type="http://schemas.openxmlformats.org/officeDocument/2006/relationships/slide" Target="slides/slide702.xml" /><Relationship Id="rId744" Type="http://schemas.openxmlformats.org/officeDocument/2006/relationships/slide" Target="slides/slide703.xml" /><Relationship Id="rId745" Type="http://schemas.openxmlformats.org/officeDocument/2006/relationships/slide" Target="slides/slide704.xml" /><Relationship Id="rId746" Type="http://schemas.openxmlformats.org/officeDocument/2006/relationships/slide" Target="slides/slide705.xml" /><Relationship Id="rId747" Type="http://schemas.openxmlformats.org/officeDocument/2006/relationships/slide" Target="slides/slide706.xml" /><Relationship Id="rId748" Type="http://schemas.openxmlformats.org/officeDocument/2006/relationships/slide" Target="slides/slide707.xml" /><Relationship Id="rId749" Type="http://schemas.openxmlformats.org/officeDocument/2006/relationships/slide" Target="slides/slide708.xml" /><Relationship Id="rId75" Type="http://schemas.openxmlformats.org/officeDocument/2006/relationships/slide" Target="slides/slide34.xml" /><Relationship Id="rId750" Type="http://schemas.openxmlformats.org/officeDocument/2006/relationships/slide" Target="slides/slide709.xml" /><Relationship Id="rId751" Type="http://schemas.openxmlformats.org/officeDocument/2006/relationships/slide" Target="slides/slide710.xml" /><Relationship Id="rId752" Type="http://schemas.openxmlformats.org/officeDocument/2006/relationships/slide" Target="slides/slide711.xml" /><Relationship Id="rId753" Type="http://schemas.openxmlformats.org/officeDocument/2006/relationships/slide" Target="slides/slide712.xml" /><Relationship Id="rId754" Type="http://schemas.openxmlformats.org/officeDocument/2006/relationships/slide" Target="slides/slide713.xml" /><Relationship Id="rId755" Type="http://schemas.openxmlformats.org/officeDocument/2006/relationships/slide" Target="slides/slide714.xml" /><Relationship Id="rId756" Type="http://schemas.openxmlformats.org/officeDocument/2006/relationships/slide" Target="slides/slide715.xml" /><Relationship Id="rId757" Type="http://schemas.openxmlformats.org/officeDocument/2006/relationships/slide" Target="slides/slide716.xml" /><Relationship Id="rId758" Type="http://schemas.openxmlformats.org/officeDocument/2006/relationships/slide" Target="slides/slide717.xml" /><Relationship Id="rId759" Type="http://schemas.openxmlformats.org/officeDocument/2006/relationships/slide" Target="slides/slide718.xml" /><Relationship Id="rId76" Type="http://schemas.openxmlformats.org/officeDocument/2006/relationships/slide" Target="slides/slide35.xml" /><Relationship Id="rId760" Type="http://schemas.openxmlformats.org/officeDocument/2006/relationships/slide" Target="slides/slide719.xml" /><Relationship Id="rId761" Type="http://schemas.openxmlformats.org/officeDocument/2006/relationships/slide" Target="slides/slide720.xml" /><Relationship Id="rId762" Type="http://schemas.openxmlformats.org/officeDocument/2006/relationships/slide" Target="slides/slide721.xml" /><Relationship Id="rId763" Type="http://schemas.openxmlformats.org/officeDocument/2006/relationships/slide" Target="slides/slide722.xml" /><Relationship Id="rId764" Type="http://schemas.openxmlformats.org/officeDocument/2006/relationships/slide" Target="slides/slide723.xml" /><Relationship Id="rId765" Type="http://schemas.openxmlformats.org/officeDocument/2006/relationships/slide" Target="slides/slide724.xml" /><Relationship Id="rId766" Type="http://schemas.openxmlformats.org/officeDocument/2006/relationships/slide" Target="slides/slide725.xml" /><Relationship Id="rId767" Type="http://schemas.openxmlformats.org/officeDocument/2006/relationships/slide" Target="slides/slide726.xml" /><Relationship Id="rId768" Type="http://schemas.openxmlformats.org/officeDocument/2006/relationships/slide" Target="slides/slide727.xml" /><Relationship Id="rId769" Type="http://schemas.openxmlformats.org/officeDocument/2006/relationships/slide" Target="slides/slide728.xml" /><Relationship Id="rId77" Type="http://schemas.openxmlformats.org/officeDocument/2006/relationships/slide" Target="slides/slide36.xml" /><Relationship Id="rId770" Type="http://schemas.openxmlformats.org/officeDocument/2006/relationships/slide" Target="slides/slide729.xml" /><Relationship Id="rId771" Type="http://schemas.openxmlformats.org/officeDocument/2006/relationships/slide" Target="slides/slide730.xml" /><Relationship Id="rId772" Type="http://schemas.openxmlformats.org/officeDocument/2006/relationships/slide" Target="slides/slide731.xml" /><Relationship Id="rId773" Type="http://schemas.openxmlformats.org/officeDocument/2006/relationships/slide" Target="slides/slide732.xml" /><Relationship Id="rId774" Type="http://schemas.openxmlformats.org/officeDocument/2006/relationships/slide" Target="slides/slide733.xml" /><Relationship Id="rId775" Type="http://schemas.openxmlformats.org/officeDocument/2006/relationships/slide" Target="slides/slide734.xml" /><Relationship Id="rId776" Type="http://schemas.openxmlformats.org/officeDocument/2006/relationships/slide" Target="slides/slide735.xml" /><Relationship Id="rId777" Type="http://schemas.openxmlformats.org/officeDocument/2006/relationships/slide" Target="slides/slide736.xml" /><Relationship Id="rId778" Type="http://schemas.openxmlformats.org/officeDocument/2006/relationships/slide" Target="slides/slide737.xml" /><Relationship Id="rId779" Type="http://schemas.openxmlformats.org/officeDocument/2006/relationships/slide" Target="slides/slide738.xml" /><Relationship Id="rId78" Type="http://schemas.openxmlformats.org/officeDocument/2006/relationships/slide" Target="slides/slide37.xml" /><Relationship Id="rId780" Type="http://schemas.openxmlformats.org/officeDocument/2006/relationships/slide" Target="slides/slide739.xml" /><Relationship Id="rId781" Type="http://schemas.openxmlformats.org/officeDocument/2006/relationships/slide" Target="slides/slide740.xml" /><Relationship Id="rId782" Type="http://schemas.openxmlformats.org/officeDocument/2006/relationships/slide" Target="slides/slide741.xml" /><Relationship Id="rId783" Type="http://schemas.openxmlformats.org/officeDocument/2006/relationships/slide" Target="slides/slide742.xml" /><Relationship Id="rId784" Type="http://schemas.openxmlformats.org/officeDocument/2006/relationships/slide" Target="slides/slide743.xml" /><Relationship Id="rId785" Type="http://schemas.openxmlformats.org/officeDocument/2006/relationships/slide" Target="slides/slide744.xml" /><Relationship Id="rId786" Type="http://schemas.openxmlformats.org/officeDocument/2006/relationships/slide" Target="slides/slide745.xml" /><Relationship Id="rId787" Type="http://schemas.openxmlformats.org/officeDocument/2006/relationships/slide" Target="slides/slide746.xml" /><Relationship Id="rId788" Type="http://schemas.openxmlformats.org/officeDocument/2006/relationships/slide" Target="slides/slide747.xml" /><Relationship Id="rId789" Type="http://schemas.openxmlformats.org/officeDocument/2006/relationships/slide" Target="slides/slide748.xml" /><Relationship Id="rId79" Type="http://schemas.openxmlformats.org/officeDocument/2006/relationships/slide" Target="slides/slide38.xml" /><Relationship Id="rId790" Type="http://schemas.openxmlformats.org/officeDocument/2006/relationships/slide" Target="slides/slide749.xml" /><Relationship Id="rId791" Type="http://schemas.openxmlformats.org/officeDocument/2006/relationships/slide" Target="slides/slide750.xml" /><Relationship Id="rId792" Type="http://schemas.openxmlformats.org/officeDocument/2006/relationships/slide" Target="slides/slide751.xml" /><Relationship Id="rId793" Type="http://schemas.openxmlformats.org/officeDocument/2006/relationships/slide" Target="slides/slide752.xml" /><Relationship Id="rId794" Type="http://schemas.openxmlformats.org/officeDocument/2006/relationships/slide" Target="slides/slide753.xml" /><Relationship Id="rId795" Type="http://schemas.openxmlformats.org/officeDocument/2006/relationships/slide" Target="slides/slide754.xml" /><Relationship Id="rId796" Type="http://schemas.openxmlformats.org/officeDocument/2006/relationships/slide" Target="slides/slide755.xml" /><Relationship Id="rId797" Type="http://schemas.openxmlformats.org/officeDocument/2006/relationships/slide" Target="slides/slide756.xml" /><Relationship Id="rId798" Type="http://schemas.openxmlformats.org/officeDocument/2006/relationships/slide" Target="slides/slide757.xml" /><Relationship Id="rId799" Type="http://schemas.openxmlformats.org/officeDocument/2006/relationships/slide" Target="slides/slide758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9.xml" /><Relationship Id="rId800" Type="http://schemas.openxmlformats.org/officeDocument/2006/relationships/slide" Target="slides/slide759.xml" /><Relationship Id="rId801" Type="http://schemas.openxmlformats.org/officeDocument/2006/relationships/slide" Target="slides/slide760.xml" /><Relationship Id="rId802" Type="http://schemas.openxmlformats.org/officeDocument/2006/relationships/slide" Target="slides/slide761.xml" /><Relationship Id="rId803" Type="http://schemas.openxmlformats.org/officeDocument/2006/relationships/slide" Target="slides/slide762.xml" /><Relationship Id="rId804" Type="http://schemas.openxmlformats.org/officeDocument/2006/relationships/slide" Target="slides/slide763.xml" /><Relationship Id="rId805" Type="http://schemas.openxmlformats.org/officeDocument/2006/relationships/slide" Target="slides/slide764.xml" /><Relationship Id="rId806" Type="http://schemas.openxmlformats.org/officeDocument/2006/relationships/slide" Target="slides/slide765.xml" /><Relationship Id="rId807" Type="http://schemas.openxmlformats.org/officeDocument/2006/relationships/slide" Target="slides/slide766.xml" /><Relationship Id="rId808" Type="http://schemas.openxmlformats.org/officeDocument/2006/relationships/slide" Target="slides/slide767.xml" /><Relationship Id="rId809" Type="http://schemas.openxmlformats.org/officeDocument/2006/relationships/slide" Target="slides/slide768.xml" /><Relationship Id="rId81" Type="http://schemas.openxmlformats.org/officeDocument/2006/relationships/slide" Target="slides/slide40.xml" /><Relationship Id="rId810" Type="http://schemas.openxmlformats.org/officeDocument/2006/relationships/slide" Target="slides/slide769.xml" /><Relationship Id="rId811" Type="http://schemas.openxmlformats.org/officeDocument/2006/relationships/slide" Target="slides/slide770.xml" /><Relationship Id="rId812" Type="http://schemas.openxmlformats.org/officeDocument/2006/relationships/slide" Target="slides/slide771.xml" /><Relationship Id="rId813" Type="http://schemas.openxmlformats.org/officeDocument/2006/relationships/slide" Target="slides/slide772.xml" /><Relationship Id="rId814" Type="http://schemas.openxmlformats.org/officeDocument/2006/relationships/slide" Target="slides/slide773.xml" /><Relationship Id="rId815" Type="http://schemas.openxmlformats.org/officeDocument/2006/relationships/slide" Target="slides/slide774.xml" /><Relationship Id="rId816" Type="http://schemas.openxmlformats.org/officeDocument/2006/relationships/slide" Target="slides/slide775.xml" /><Relationship Id="rId817" Type="http://schemas.openxmlformats.org/officeDocument/2006/relationships/slide" Target="slides/slide776.xml" /><Relationship Id="rId818" Type="http://schemas.openxmlformats.org/officeDocument/2006/relationships/slide" Target="slides/slide777.xml" /><Relationship Id="rId819" Type="http://schemas.openxmlformats.org/officeDocument/2006/relationships/slide" Target="slides/slide778.xml" /><Relationship Id="rId82" Type="http://schemas.openxmlformats.org/officeDocument/2006/relationships/slide" Target="slides/slide41.xml" /><Relationship Id="rId820" Type="http://schemas.openxmlformats.org/officeDocument/2006/relationships/slide" Target="slides/slide779.xml" /><Relationship Id="rId821" Type="http://schemas.openxmlformats.org/officeDocument/2006/relationships/slide" Target="slides/slide780.xml" /><Relationship Id="rId822" Type="http://schemas.openxmlformats.org/officeDocument/2006/relationships/slide" Target="slides/slide781.xml" /><Relationship Id="rId823" Type="http://schemas.openxmlformats.org/officeDocument/2006/relationships/slide" Target="slides/slide782.xml" /><Relationship Id="rId824" Type="http://schemas.openxmlformats.org/officeDocument/2006/relationships/slide" Target="slides/slide783.xml" /><Relationship Id="rId825" Type="http://schemas.openxmlformats.org/officeDocument/2006/relationships/slide" Target="slides/slide784.xml" /><Relationship Id="rId826" Type="http://schemas.openxmlformats.org/officeDocument/2006/relationships/slide" Target="slides/slide785.xml" /><Relationship Id="rId827" Type="http://schemas.openxmlformats.org/officeDocument/2006/relationships/slide" Target="slides/slide786.xml" /><Relationship Id="rId828" Type="http://schemas.openxmlformats.org/officeDocument/2006/relationships/slide" Target="slides/slide787.xml" /><Relationship Id="rId829" Type="http://schemas.openxmlformats.org/officeDocument/2006/relationships/slide" Target="slides/slide788.xml" /><Relationship Id="rId83" Type="http://schemas.openxmlformats.org/officeDocument/2006/relationships/slide" Target="slides/slide42.xml" /><Relationship Id="rId830" Type="http://schemas.openxmlformats.org/officeDocument/2006/relationships/slide" Target="slides/slide789.xml" /><Relationship Id="rId831" Type="http://schemas.openxmlformats.org/officeDocument/2006/relationships/slide" Target="slides/slide790.xml" /><Relationship Id="rId832" Type="http://schemas.openxmlformats.org/officeDocument/2006/relationships/slide" Target="slides/slide791.xml" /><Relationship Id="rId833" Type="http://schemas.openxmlformats.org/officeDocument/2006/relationships/slide" Target="slides/slide792.xml" /><Relationship Id="rId834" Type="http://schemas.openxmlformats.org/officeDocument/2006/relationships/slide" Target="slides/slide793.xml" /><Relationship Id="rId835" Type="http://schemas.openxmlformats.org/officeDocument/2006/relationships/slide" Target="slides/slide794.xml" /><Relationship Id="rId836" Type="http://schemas.openxmlformats.org/officeDocument/2006/relationships/slide" Target="slides/slide795.xml" /><Relationship Id="rId837" Type="http://schemas.openxmlformats.org/officeDocument/2006/relationships/slide" Target="slides/slide796.xml" /><Relationship Id="rId838" Type="http://schemas.openxmlformats.org/officeDocument/2006/relationships/slide" Target="slides/slide797.xml" /><Relationship Id="rId839" Type="http://schemas.openxmlformats.org/officeDocument/2006/relationships/slide" Target="slides/slide798.xml" /><Relationship Id="rId84" Type="http://schemas.openxmlformats.org/officeDocument/2006/relationships/slide" Target="slides/slide43.xml" /><Relationship Id="rId840" Type="http://schemas.openxmlformats.org/officeDocument/2006/relationships/slide" Target="slides/slide799.xml" /><Relationship Id="rId841" Type="http://schemas.openxmlformats.org/officeDocument/2006/relationships/slide" Target="slides/slide800.xml" /><Relationship Id="rId842" Type="http://schemas.openxmlformats.org/officeDocument/2006/relationships/slide" Target="slides/slide801.xml" /><Relationship Id="rId843" Type="http://schemas.openxmlformats.org/officeDocument/2006/relationships/slide" Target="slides/slide802.xml" /><Relationship Id="rId844" Type="http://schemas.openxmlformats.org/officeDocument/2006/relationships/slide" Target="slides/slide803.xml" /><Relationship Id="rId845" Type="http://schemas.openxmlformats.org/officeDocument/2006/relationships/slide" Target="slides/slide804.xml" /><Relationship Id="rId846" Type="http://schemas.openxmlformats.org/officeDocument/2006/relationships/slide" Target="slides/slide805.xml" /><Relationship Id="rId847" Type="http://schemas.openxmlformats.org/officeDocument/2006/relationships/slide" Target="slides/slide806.xml" /><Relationship Id="rId848" Type="http://schemas.openxmlformats.org/officeDocument/2006/relationships/slide" Target="slides/slide807.xml" /><Relationship Id="rId849" Type="http://schemas.openxmlformats.org/officeDocument/2006/relationships/slide" Target="slides/slide808.xml" /><Relationship Id="rId85" Type="http://schemas.openxmlformats.org/officeDocument/2006/relationships/slide" Target="slides/slide44.xml" /><Relationship Id="rId850" Type="http://schemas.openxmlformats.org/officeDocument/2006/relationships/slide" Target="slides/slide809.xml" /><Relationship Id="rId851" Type="http://schemas.openxmlformats.org/officeDocument/2006/relationships/slide" Target="slides/slide810.xml" /><Relationship Id="rId852" Type="http://schemas.openxmlformats.org/officeDocument/2006/relationships/slide" Target="slides/slide811.xml" /><Relationship Id="rId853" Type="http://schemas.openxmlformats.org/officeDocument/2006/relationships/slide" Target="slides/slide812.xml" /><Relationship Id="rId854" Type="http://schemas.openxmlformats.org/officeDocument/2006/relationships/slide" Target="slides/slide813.xml" /><Relationship Id="rId855" Type="http://schemas.openxmlformats.org/officeDocument/2006/relationships/slide" Target="slides/slide814.xml" /><Relationship Id="rId856" Type="http://schemas.openxmlformats.org/officeDocument/2006/relationships/slide" Target="slides/slide815.xml" /><Relationship Id="rId857" Type="http://schemas.openxmlformats.org/officeDocument/2006/relationships/slide" Target="slides/slide816.xml" /><Relationship Id="rId858" Type="http://schemas.openxmlformats.org/officeDocument/2006/relationships/slide" Target="slides/slide817.xml" /><Relationship Id="rId859" Type="http://schemas.openxmlformats.org/officeDocument/2006/relationships/slide" Target="slides/slide818.xml" /><Relationship Id="rId86" Type="http://schemas.openxmlformats.org/officeDocument/2006/relationships/slide" Target="slides/slide45.xml" /><Relationship Id="rId860" Type="http://schemas.openxmlformats.org/officeDocument/2006/relationships/slide" Target="slides/slide819.xml" /><Relationship Id="rId861" Type="http://schemas.openxmlformats.org/officeDocument/2006/relationships/slide" Target="slides/slide820.xml" /><Relationship Id="rId862" Type="http://schemas.openxmlformats.org/officeDocument/2006/relationships/slide" Target="slides/slide821.xml" /><Relationship Id="rId863" Type="http://schemas.openxmlformats.org/officeDocument/2006/relationships/slide" Target="slides/slide822.xml" /><Relationship Id="rId864" Type="http://schemas.openxmlformats.org/officeDocument/2006/relationships/slide" Target="slides/slide823.xml" /><Relationship Id="rId865" Type="http://schemas.openxmlformats.org/officeDocument/2006/relationships/slide" Target="slides/slide824.xml" /><Relationship Id="rId866" Type="http://schemas.openxmlformats.org/officeDocument/2006/relationships/slide" Target="slides/slide825.xml" /><Relationship Id="rId867" Type="http://schemas.openxmlformats.org/officeDocument/2006/relationships/slide" Target="slides/slide826.xml" /><Relationship Id="rId868" Type="http://schemas.openxmlformats.org/officeDocument/2006/relationships/slide" Target="slides/slide827.xml" /><Relationship Id="rId869" Type="http://schemas.openxmlformats.org/officeDocument/2006/relationships/slide" Target="slides/slide828.xml" /><Relationship Id="rId87" Type="http://schemas.openxmlformats.org/officeDocument/2006/relationships/slide" Target="slides/slide46.xml" /><Relationship Id="rId870" Type="http://schemas.openxmlformats.org/officeDocument/2006/relationships/slide" Target="slides/slide829.xml" /><Relationship Id="rId871" Type="http://schemas.openxmlformats.org/officeDocument/2006/relationships/slide" Target="slides/slide830.xml" /><Relationship Id="rId872" Type="http://schemas.openxmlformats.org/officeDocument/2006/relationships/slide" Target="slides/slide831.xml" /><Relationship Id="rId873" Type="http://schemas.openxmlformats.org/officeDocument/2006/relationships/slide" Target="slides/slide832.xml" /><Relationship Id="rId874" Type="http://schemas.openxmlformats.org/officeDocument/2006/relationships/slide" Target="slides/slide833.xml" /><Relationship Id="rId875" Type="http://schemas.openxmlformats.org/officeDocument/2006/relationships/slide" Target="slides/slide834.xml" /><Relationship Id="rId876" Type="http://schemas.openxmlformats.org/officeDocument/2006/relationships/slide" Target="slides/slide835.xml" /><Relationship Id="rId877" Type="http://schemas.openxmlformats.org/officeDocument/2006/relationships/slide" Target="slides/slide836.xml" /><Relationship Id="rId878" Type="http://schemas.openxmlformats.org/officeDocument/2006/relationships/slide" Target="slides/slide837.xml" /><Relationship Id="rId879" Type="http://schemas.openxmlformats.org/officeDocument/2006/relationships/slide" Target="slides/slide838.xml" /><Relationship Id="rId88" Type="http://schemas.openxmlformats.org/officeDocument/2006/relationships/slide" Target="slides/slide47.xml" /><Relationship Id="rId880" Type="http://schemas.openxmlformats.org/officeDocument/2006/relationships/slide" Target="slides/slide839.xml" /><Relationship Id="rId881" Type="http://schemas.openxmlformats.org/officeDocument/2006/relationships/slide" Target="slides/slide840.xml" /><Relationship Id="rId882" Type="http://schemas.openxmlformats.org/officeDocument/2006/relationships/slide" Target="slides/slide841.xml" /><Relationship Id="rId883" Type="http://schemas.openxmlformats.org/officeDocument/2006/relationships/slide" Target="slides/slide842.xml" /><Relationship Id="rId884" Type="http://schemas.openxmlformats.org/officeDocument/2006/relationships/slide" Target="slides/slide843.xml" /><Relationship Id="rId885" Type="http://schemas.openxmlformats.org/officeDocument/2006/relationships/slide" Target="slides/slide844.xml" /><Relationship Id="rId886" Type="http://schemas.openxmlformats.org/officeDocument/2006/relationships/slide" Target="slides/slide845.xml" /><Relationship Id="rId887" Type="http://schemas.openxmlformats.org/officeDocument/2006/relationships/slide" Target="slides/slide846.xml" /><Relationship Id="rId888" Type="http://schemas.openxmlformats.org/officeDocument/2006/relationships/slide" Target="slides/slide847.xml" /><Relationship Id="rId889" Type="http://schemas.openxmlformats.org/officeDocument/2006/relationships/slide" Target="slides/slide848.xml" /><Relationship Id="rId89" Type="http://schemas.openxmlformats.org/officeDocument/2006/relationships/slide" Target="slides/slide48.xml" /><Relationship Id="rId890" Type="http://schemas.openxmlformats.org/officeDocument/2006/relationships/slide" Target="slides/slide849.xml" /><Relationship Id="rId891" Type="http://schemas.openxmlformats.org/officeDocument/2006/relationships/slide" Target="slides/slide850.xml" /><Relationship Id="rId892" Type="http://schemas.openxmlformats.org/officeDocument/2006/relationships/slide" Target="slides/slide851.xml" /><Relationship Id="rId893" Type="http://schemas.openxmlformats.org/officeDocument/2006/relationships/slide" Target="slides/slide852.xml" /><Relationship Id="rId894" Type="http://schemas.openxmlformats.org/officeDocument/2006/relationships/tags" Target="tags/tag1.xml" /><Relationship Id="rId895" Type="http://schemas.openxmlformats.org/officeDocument/2006/relationships/presProps" Target="presProps.xml" /><Relationship Id="rId896" Type="http://schemas.openxmlformats.org/officeDocument/2006/relationships/viewProps" Target="viewProps.xml" /><Relationship Id="rId897" Type="http://schemas.openxmlformats.org/officeDocument/2006/relationships/theme" Target="theme/theme1.xml" /><Relationship Id="rId898" Type="http://schemas.openxmlformats.org/officeDocument/2006/relationships/tableStyles" Target="tableStyles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9.xml" /><Relationship Id="rId91" Type="http://schemas.openxmlformats.org/officeDocument/2006/relationships/slide" Target="slides/slide50.xml" /><Relationship Id="rId92" Type="http://schemas.openxmlformats.org/officeDocument/2006/relationships/slide" Target="slides/slide51.xml" /><Relationship Id="rId93" Type="http://schemas.openxmlformats.org/officeDocument/2006/relationships/slide" Target="slides/slide52.xml" /><Relationship Id="rId94" Type="http://schemas.openxmlformats.org/officeDocument/2006/relationships/slide" Target="slides/slide53.xml" /><Relationship Id="rId95" Type="http://schemas.openxmlformats.org/officeDocument/2006/relationships/slide" Target="slides/slide54.xml" /><Relationship Id="rId96" Type="http://schemas.openxmlformats.org/officeDocument/2006/relationships/slide" Target="slides/slide55.xml" /><Relationship Id="rId97" Type="http://schemas.openxmlformats.org/officeDocument/2006/relationships/slide" Target="slides/slide56.xml" /><Relationship Id="rId98" Type="http://schemas.openxmlformats.org/officeDocument/2006/relationships/slide" Target="slides/slide57.xml" /><Relationship Id="rId99" Type="http://schemas.openxmlformats.org/officeDocument/2006/relationships/slide" Target="slides/slide5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1BADB9-86EC-49CB-8BD0-9444725D7F6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706B0-B71C-4798-BA74-390A6CDDAD8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AC7093-A3EA-4CC3-8560-F04C2478D74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1C1B9B-6AD1-438C-B825-5715C620D2A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9DBC1F-38D1-4F50-9C7B-BC2FE3AF2C3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5309022-C6B9-4743-8002-2B1DE70C9BB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6C30AAA-3BA6-4A19-B392-E0C5C341F0C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FC0E1D7-06CB-4FC3-AA7C-82ECF29E658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56C15C6-5C70-4B47-B52B-918B3D91BCA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D8BB26A-05A1-4EB6-A73E-BD2004845BB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A8BD91A-D107-4C67-909E-AD7D3FDF8CA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image" Target="../media/image1.jpeg" /><Relationship Id="rId13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image" Target="../media/image1.jpeg" /><Relationship Id="rId13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image" Target="../media/image1.jpeg" /><Relationship Id="rId13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image" Target="../media/image1.jpeg" /><Relationship Id="rId13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image" Target="../media/image1.jpeg" /><Relationship Id="rId13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image" Target="../media/image1.jpeg" /><Relationship Id="rId13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image" Target="../media/image1.jpeg" /><Relationship Id="rId13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image" Target="../media/image1.jpeg" /><Relationship Id="rId13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image" Target="../media/image1.jpeg" /><Relationship Id="rId13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image" Target="../media/image1.jpeg" /><Relationship Id="rId13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image" Target="../media/image1.jpeg" /><Relationship Id="rId13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image" Target="../media/image1.jpeg" /><Relationship Id="rId13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image" Target="../media/image1.jpeg" /><Relationship Id="rId13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Relationship Id="rId10" Type="http://schemas.openxmlformats.org/officeDocument/2006/relationships/slideLayout" Target="../slideLayouts/slideLayout252.xml" /><Relationship Id="rId11" Type="http://schemas.openxmlformats.org/officeDocument/2006/relationships/slideLayout" Target="../slideLayouts/slideLayout253.xml" /><Relationship Id="rId12" Type="http://schemas.openxmlformats.org/officeDocument/2006/relationships/image" Target="../media/image1.jpeg" /><Relationship Id="rId13" Type="http://schemas.openxmlformats.org/officeDocument/2006/relationships/theme" Target="../theme/theme23.xml" /><Relationship Id="rId2" Type="http://schemas.openxmlformats.org/officeDocument/2006/relationships/slideLayout" Target="../slideLayouts/slideLayout244.xml" /><Relationship Id="rId3" Type="http://schemas.openxmlformats.org/officeDocument/2006/relationships/slideLayout" Target="../slideLayouts/slideLayout245.xml" /><Relationship Id="rId4" Type="http://schemas.openxmlformats.org/officeDocument/2006/relationships/slideLayout" Target="../slideLayouts/slideLayout246.xml" /><Relationship Id="rId5" Type="http://schemas.openxmlformats.org/officeDocument/2006/relationships/slideLayout" Target="../slideLayouts/slideLayout247.xml" /><Relationship Id="rId6" Type="http://schemas.openxmlformats.org/officeDocument/2006/relationships/slideLayout" Target="../slideLayouts/slideLayout248.xml" /><Relationship Id="rId7" Type="http://schemas.openxmlformats.org/officeDocument/2006/relationships/slideLayout" Target="../slideLayouts/slideLayout249.xml" /><Relationship Id="rId8" Type="http://schemas.openxmlformats.org/officeDocument/2006/relationships/slideLayout" Target="../slideLayouts/slideLayout250.xml" /><Relationship Id="rId9" Type="http://schemas.openxmlformats.org/officeDocument/2006/relationships/slideLayout" Target="../slideLayouts/slideLayout251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4.xml" /><Relationship Id="rId10" Type="http://schemas.openxmlformats.org/officeDocument/2006/relationships/slideLayout" Target="../slideLayouts/slideLayout263.xml" /><Relationship Id="rId11" Type="http://schemas.openxmlformats.org/officeDocument/2006/relationships/slideLayout" Target="../slideLayouts/slideLayout264.xml" /><Relationship Id="rId12" Type="http://schemas.openxmlformats.org/officeDocument/2006/relationships/image" Target="../media/image1.jpeg" /><Relationship Id="rId13" Type="http://schemas.openxmlformats.org/officeDocument/2006/relationships/theme" Target="../theme/theme24.xml" /><Relationship Id="rId2" Type="http://schemas.openxmlformats.org/officeDocument/2006/relationships/slideLayout" Target="../slideLayouts/slideLayout255.xml" /><Relationship Id="rId3" Type="http://schemas.openxmlformats.org/officeDocument/2006/relationships/slideLayout" Target="../slideLayouts/slideLayout256.xml" /><Relationship Id="rId4" Type="http://schemas.openxmlformats.org/officeDocument/2006/relationships/slideLayout" Target="../slideLayouts/slideLayout257.xml" /><Relationship Id="rId5" Type="http://schemas.openxmlformats.org/officeDocument/2006/relationships/slideLayout" Target="../slideLayouts/slideLayout258.xml" /><Relationship Id="rId6" Type="http://schemas.openxmlformats.org/officeDocument/2006/relationships/slideLayout" Target="../slideLayouts/slideLayout259.xml" /><Relationship Id="rId7" Type="http://schemas.openxmlformats.org/officeDocument/2006/relationships/slideLayout" Target="../slideLayouts/slideLayout260.xml" /><Relationship Id="rId8" Type="http://schemas.openxmlformats.org/officeDocument/2006/relationships/slideLayout" Target="../slideLayouts/slideLayout261.xml" /><Relationship Id="rId9" Type="http://schemas.openxmlformats.org/officeDocument/2006/relationships/slideLayout" Target="../slideLayouts/slideLayout262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Relationship Id="rId10" Type="http://schemas.openxmlformats.org/officeDocument/2006/relationships/slideLayout" Target="../slideLayouts/slideLayout274.xml" /><Relationship Id="rId11" Type="http://schemas.openxmlformats.org/officeDocument/2006/relationships/slideLayout" Target="../slideLayouts/slideLayout275.xml" /><Relationship Id="rId12" Type="http://schemas.openxmlformats.org/officeDocument/2006/relationships/image" Target="../media/image1.jpeg" /><Relationship Id="rId13" Type="http://schemas.openxmlformats.org/officeDocument/2006/relationships/theme" Target="../theme/theme25.xml" /><Relationship Id="rId2" Type="http://schemas.openxmlformats.org/officeDocument/2006/relationships/slideLayout" Target="../slideLayouts/slideLayout266.xml" /><Relationship Id="rId3" Type="http://schemas.openxmlformats.org/officeDocument/2006/relationships/slideLayout" Target="../slideLayouts/slideLayout267.xml" /><Relationship Id="rId4" Type="http://schemas.openxmlformats.org/officeDocument/2006/relationships/slideLayout" Target="../slideLayouts/slideLayout268.xml" /><Relationship Id="rId5" Type="http://schemas.openxmlformats.org/officeDocument/2006/relationships/slideLayout" Target="../slideLayouts/slideLayout269.xml" /><Relationship Id="rId6" Type="http://schemas.openxmlformats.org/officeDocument/2006/relationships/slideLayout" Target="../slideLayouts/slideLayout270.xml" /><Relationship Id="rId7" Type="http://schemas.openxmlformats.org/officeDocument/2006/relationships/slideLayout" Target="../slideLayouts/slideLayout271.xml" /><Relationship Id="rId8" Type="http://schemas.openxmlformats.org/officeDocument/2006/relationships/slideLayout" Target="../slideLayouts/slideLayout272.xml" /><Relationship Id="rId9" Type="http://schemas.openxmlformats.org/officeDocument/2006/relationships/slideLayout" Target="../slideLayouts/slideLayout273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6.xml" /><Relationship Id="rId10" Type="http://schemas.openxmlformats.org/officeDocument/2006/relationships/slideLayout" Target="../slideLayouts/slideLayout285.xml" /><Relationship Id="rId11" Type="http://schemas.openxmlformats.org/officeDocument/2006/relationships/slideLayout" Target="../slideLayouts/slideLayout286.xml" /><Relationship Id="rId12" Type="http://schemas.openxmlformats.org/officeDocument/2006/relationships/image" Target="../media/image1.jpeg" /><Relationship Id="rId13" Type="http://schemas.openxmlformats.org/officeDocument/2006/relationships/theme" Target="../theme/theme26.xml" /><Relationship Id="rId2" Type="http://schemas.openxmlformats.org/officeDocument/2006/relationships/slideLayout" Target="../slideLayouts/slideLayout277.xml" /><Relationship Id="rId3" Type="http://schemas.openxmlformats.org/officeDocument/2006/relationships/slideLayout" Target="../slideLayouts/slideLayout278.xml" /><Relationship Id="rId4" Type="http://schemas.openxmlformats.org/officeDocument/2006/relationships/slideLayout" Target="../slideLayouts/slideLayout279.xml" /><Relationship Id="rId5" Type="http://schemas.openxmlformats.org/officeDocument/2006/relationships/slideLayout" Target="../slideLayouts/slideLayout280.xml" /><Relationship Id="rId6" Type="http://schemas.openxmlformats.org/officeDocument/2006/relationships/slideLayout" Target="../slideLayouts/slideLayout281.xml" /><Relationship Id="rId7" Type="http://schemas.openxmlformats.org/officeDocument/2006/relationships/slideLayout" Target="../slideLayouts/slideLayout282.xml" /><Relationship Id="rId8" Type="http://schemas.openxmlformats.org/officeDocument/2006/relationships/slideLayout" Target="../slideLayouts/slideLayout283.xml" /><Relationship Id="rId9" Type="http://schemas.openxmlformats.org/officeDocument/2006/relationships/slideLayout" Target="../slideLayouts/slideLayout284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Relationship Id="rId10" Type="http://schemas.openxmlformats.org/officeDocument/2006/relationships/slideLayout" Target="../slideLayouts/slideLayout296.xml" /><Relationship Id="rId11" Type="http://schemas.openxmlformats.org/officeDocument/2006/relationships/slideLayout" Target="../slideLayouts/slideLayout297.xml" /><Relationship Id="rId12" Type="http://schemas.openxmlformats.org/officeDocument/2006/relationships/image" Target="../media/image1.jpeg" /><Relationship Id="rId13" Type="http://schemas.openxmlformats.org/officeDocument/2006/relationships/theme" Target="../theme/theme27.xml" /><Relationship Id="rId2" Type="http://schemas.openxmlformats.org/officeDocument/2006/relationships/slideLayout" Target="../slideLayouts/slideLayout288.xml" /><Relationship Id="rId3" Type="http://schemas.openxmlformats.org/officeDocument/2006/relationships/slideLayout" Target="../slideLayouts/slideLayout289.xml" /><Relationship Id="rId4" Type="http://schemas.openxmlformats.org/officeDocument/2006/relationships/slideLayout" Target="../slideLayouts/slideLayout290.xml" /><Relationship Id="rId5" Type="http://schemas.openxmlformats.org/officeDocument/2006/relationships/slideLayout" Target="../slideLayouts/slideLayout291.xml" /><Relationship Id="rId6" Type="http://schemas.openxmlformats.org/officeDocument/2006/relationships/slideLayout" Target="../slideLayouts/slideLayout292.xml" /><Relationship Id="rId7" Type="http://schemas.openxmlformats.org/officeDocument/2006/relationships/slideLayout" Target="../slideLayouts/slideLayout293.xml" /><Relationship Id="rId8" Type="http://schemas.openxmlformats.org/officeDocument/2006/relationships/slideLayout" Target="../slideLayouts/slideLayout294.xml" /><Relationship Id="rId9" Type="http://schemas.openxmlformats.org/officeDocument/2006/relationships/slideLayout" Target="../slideLayouts/slideLayout295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8.xml" /><Relationship Id="rId10" Type="http://schemas.openxmlformats.org/officeDocument/2006/relationships/slideLayout" Target="../slideLayouts/slideLayout307.xml" /><Relationship Id="rId11" Type="http://schemas.openxmlformats.org/officeDocument/2006/relationships/slideLayout" Target="../slideLayouts/slideLayout308.xml" /><Relationship Id="rId12" Type="http://schemas.openxmlformats.org/officeDocument/2006/relationships/image" Target="../media/image1.jpeg" /><Relationship Id="rId13" Type="http://schemas.openxmlformats.org/officeDocument/2006/relationships/theme" Target="../theme/theme28.xml" /><Relationship Id="rId2" Type="http://schemas.openxmlformats.org/officeDocument/2006/relationships/slideLayout" Target="../slideLayouts/slideLayout299.xml" /><Relationship Id="rId3" Type="http://schemas.openxmlformats.org/officeDocument/2006/relationships/slideLayout" Target="../slideLayouts/slideLayout300.xml" /><Relationship Id="rId4" Type="http://schemas.openxmlformats.org/officeDocument/2006/relationships/slideLayout" Target="../slideLayouts/slideLayout301.xml" /><Relationship Id="rId5" Type="http://schemas.openxmlformats.org/officeDocument/2006/relationships/slideLayout" Target="../slideLayouts/slideLayout302.xml" /><Relationship Id="rId6" Type="http://schemas.openxmlformats.org/officeDocument/2006/relationships/slideLayout" Target="../slideLayouts/slideLayout303.xml" /><Relationship Id="rId7" Type="http://schemas.openxmlformats.org/officeDocument/2006/relationships/slideLayout" Target="../slideLayouts/slideLayout304.xml" /><Relationship Id="rId8" Type="http://schemas.openxmlformats.org/officeDocument/2006/relationships/slideLayout" Target="../slideLayouts/slideLayout305.xml" /><Relationship Id="rId9" Type="http://schemas.openxmlformats.org/officeDocument/2006/relationships/slideLayout" Target="../slideLayouts/slideLayout306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Relationship Id="rId10" Type="http://schemas.openxmlformats.org/officeDocument/2006/relationships/slideLayout" Target="../slideLayouts/slideLayout318.xml" /><Relationship Id="rId11" Type="http://schemas.openxmlformats.org/officeDocument/2006/relationships/slideLayout" Target="../slideLayouts/slideLayout319.xml" /><Relationship Id="rId12" Type="http://schemas.openxmlformats.org/officeDocument/2006/relationships/image" Target="../media/image1.jpeg" /><Relationship Id="rId13" Type="http://schemas.openxmlformats.org/officeDocument/2006/relationships/theme" Target="../theme/theme29.xml" /><Relationship Id="rId2" Type="http://schemas.openxmlformats.org/officeDocument/2006/relationships/slideLayout" Target="../slideLayouts/slideLayout310.xml" /><Relationship Id="rId3" Type="http://schemas.openxmlformats.org/officeDocument/2006/relationships/slideLayout" Target="../slideLayouts/slideLayout311.xml" /><Relationship Id="rId4" Type="http://schemas.openxmlformats.org/officeDocument/2006/relationships/slideLayout" Target="../slideLayouts/slideLayout312.xml" /><Relationship Id="rId5" Type="http://schemas.openxmlformats.org/officeDocument/2006/relationships/slideLayout" Target="../slideLayouts/slideLayout313.xml" /><Relationship Id="rId6" Type="http://schemas.openxmlformats.org/officeDocument/2006/relationships/slideLayout" Target="../slideLayouts/slideLayout314.xml" /><Relationship Id="rId7" Type="http://schemas.openxmlformats.org/officeDocument/2006/relationships/slideLayout" Target="../slideLayouts/slideLayout315.xml" /><Relationship Id="rId8" Type="http://schemas.openxmlformats.org/officeDocument/2006/relationships/slideLayout" Target="../slideLayouts/slideLayout316.xml" /><Relationship Id="rId9" Type="http://schemas.openxmlformats.org/officeDocument/2006/relationships/slideLayout" Target="../slideLayouts/slideLayout31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0.xml" /><Relationship Id="rId10" Type="http://schemas.openxmlformats.org/officeDocument/2006/relationships/slideLayout" Target="../slideLayouts/slideLayout329.xml" /><Relationship Id="rId11" Type="http://schemas.openxmlformats.org/officeDocument/2006/relationships/slideLayout" Target="../slideLayouts/slideLayout330.xml" /><Relationship Id="rId12" Type="http://schemas.openxmlformats.org/officeDocument/2006/relationships/image" Target="../media/image1.jpeg" /><Relationship Id="rId13" Type="http://schemas.openxmlformats.org/officeDocument/2006/relationships/theme" Target="../theme/theme30.xml" /><Relationship Id="rId2" Type="http://schemas.openxmlformats.org/officeDocument/2006/relationships/slideLayout" Target="../slideLayouts/slideLayout321.xml" /><Relationship Id="rId3" Type="http://schemas.openxmlformats.org/officeDocument/2006/relationships/slideLayout" Target="../slideLayouts/slideLayout322.xml" /><Relationship Id="rId4" Type="http://schemas.openxmlformats.org/officeDocument/2006/relationships/slideLayout" Target="../slideLayouts/slideLayout323.xml" /><Relationship Id="rId5" Type="http://schemas.openxmlformats.org/officeDocument/2006/relationships/slideLayout" Target="../slideLayouts/slideLayout324.xml" /><Relationship Id="rId6" Type="http://schemas.openxmlformats.org/officeDocument/2006/relationships/slideLayout" Target="../slideLayouts/slideLayout325.xml" /><Relationship Id="rId7" Type="http://schemas.openxmlformats.org/officeDocument/2006/relationships/slideLayout" Target="../slideLayouts/slideLayout326.xml" /><Relationship Id="rId8" Type="http://schemas.openxmlformats.org/officeDocument/2006/relationships/slideLayout" Target="../slideLayouts/slideLayout327.xml" /><Relationship Id="rId9" Type="http://schemas.openxmlformats.org/officeDocument/2006/relationships/slideLayout" Target="../slideLayouts/slideLayout328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Relationship Id="rId10" Type="http://schemas.openxmlformats.org/officeDocument/2006/relationships/slideLayout" Target="../slideLayouts/slideLayout340.xml" /><Relationship Id="rId11" Type="http://schemas.openxmlformats.org/officeDocument/2006/relationships/slideLayout" Target="../slideLayouts/slideLayout341.xml" /><Relationship Id="rId12" Type="http://schemas.openxmlformats.org/officeDocument/2006/relationships/image" Target="../media/image1.jpeg" /><Relationship Id="rId13" Type="http://schemas.openxmlformats.org/officeDocument/2006/relationships/theme" Target="../theme/theme31.xml" /><Relationship Id="rId2" Type="http://schemas.openxmlformats.org/officeDocument/2006/relationships/slideLayout" Target="../slideLayouts/slideLayout332.xml" /><Relationship Id="rId3" Type="http://schemas.openxmlformats.org/officeDocument/2006/relationships/slideLayout" Target="../slideLayouts/slideLayout333.xml" /><Relationship Id="rId4" Type="http://schemas.openxmlformats.org/officeDocument/2006/relationships/slideLayout" Target="../slideLayouts/slideLayout334.xml" /><Relationship Id="rId5" Type="http://schemas.openxmlformats.org/officeDocument/2006/relationships/slideLayout" Target="../slideLayouts/slideLayout335.xml" /><Relationship Id="rId6" Type="http://schemas.openxmlformats.org/officeDocument/2006/relationships/slideLayout" Target="../slideLayouts/slideLayout336.xml" /><Relationship Id="rId7" Type="http://schemas.openxmlformats.org/officeDocument/2006/relationships/slideLayout" Target="../slideLayouts/slideLayout337.xml" /><Relationship Id="rId8" Type="http://schemas.openxmlformats.org/officeDocument/2006/relationships/slideLayout" Target="../slideLayouts/slideLayout338.xml" /><Relationship Id="rId9" Type="http://schemas.openxmlformats.org/officeDocument/2006/relationships/slideLayout" Target="../slideLayouts/slideLayout339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2.xml" /><Relationship Id="rId10" Type="http://schemas.openxmlformats.org/officeDocument/2006/relationships/slideLayout" Target="../slideLayouts/slideLayout351.xml" /><Relationship Id="rId11" Type="http://schemas.openxmlformats.org/officeDocument/2006/relationships/slideLayout" Target="../slideLayouts/slideLayout352.xml" /><Relationship Id="rId12" Type="http://schemas.openxmlformats.org/officeDocument/2006/relationships/image" Target="../media/image1.jpeg" /><Relationship Id="rId13" Type="http://schemas.openxmlformats.org/officeDocument/2006/relationships/theme" Target="../theme/theme32.xml" /><Relationship Id="rId2" Type="http://schemas.openxmlformats.org/officeDocument/2006/relationships/slideLayout" Target="../slideLayouts/slideLayout343.xml" /><Relationship Id="rId3" Type="http://schemas.openxmlformats.org/officeDocument/2006/relationships/slideLayout" Target="../slideLayouts/slideLayout344.xml" /><Relationship Id="rId4" Type="http://schemas.openxmlformats.org/officeDocument/2006/relationships/slideLayout" Target="../slideLayouts/slideLayout345.xml" /><Relationship Id="rId5" Type="http://schemas.openxmlformats.org/officeDocument/2006/relationships/slideLayout" Target="../slideLayouts/slideLayout346.xml" /><Relationship Id="rId6" Type="http://schemas.openxmlformats.org/officeDocument/2006/relationships/slideLayout" Target="../slideLayouts/slideLayout347.xml" /><Relationship Id="rId7" Type="http://schemas.openxmlformats.org/officeDocument/2006/relationships/slideLayout" Target="../slideLayouts/slideLayout348.xml" /><Relationship Id="rId8" Type="http://schemas.openxmlformats.org/officeDocument/2006/relationships/slideLayout" Target="../slideLayouts/slideLayout349.xml" /><Relationship Id="rId9" Type="http://schemas.openxmlformats.org/officeDocument/2006/relationships/slideLayout" Target="../slideLayouts/slideLayout350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Relationship Id="rId10" Type="http://schemas.openxmlformats.org/officeDocument/2006/relationships/slideLayout" Target="../slideLayouts/slideLayout362.xml" /><Relationship Id="rId11" Type="http://schemas.openxmlformats.org/officeDocument/2006/relationships/slideLayout" Target="../slideLayouts/slideLayout363.xml" /><Relationship Id="rId12" Type="http://schemas.openxmlformats.org/officeDocument/2006/relationships/image" Target="../media/image1.jpeg" /><Relationship Id="rId13" Type="http://schemas.openxmlformats.org/officeDocument/2006/relationships/theme" Target="../theme/theme33.xml" /><Relationship Id="rId2" Type="http://schemas.openxmlformats.org/officeDocument/2006/relationships/slideLayout" Target="../slideLayouts/slideLayout354.xml" /><Relationship Id="rId3" Type="http://schemas.openxmlformats.org/officeDocument/2006/relationships/slideLayout" Target="../slideLayouts/slideLayout355.xml" /><Relationship Id="rId4" Type="http://schemas.openxmlformats.org/officeDocument/2006/relationships/slideLayout" Target="../slideLayouts/slideLayout356.xml" /><Relationship Id="rId5" Type="http://schemas.openxmlformats.org/officeDocument/2006/relationships/slideLayout" Target="../slideLayouts/slideLayout357.xml" /><Relationship Id="rId6" Type="http://schemas.openxmlformats.org/officeDocument/2006/relationships/slideLayout" Target="../slideLayouts/slideLayout358.xml" /><Relationship Id="rId7" Type="http://schemas.openxmlformats.org/officeDocument/2006/relationships/slideLayout" Target="../slideLayouts/slideLayout359.xml" /><Relationship Id="rId8" Type="http://schemas.openxmlformats.org/officeDocument/2006/relationships/slideLayout" Target="../slideLayouts/slideLayout360.xml" /><Relationship Id="rId9" Type="http://schemas.openxmlformats.org/officeDocument/2006/relationships/slideLayout" Target="../slideLayouts/slideLayout361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4.xml" /><Relationship Id="rId10" Type="http://schemas.openxmlformats.org/officeDocument/2006/relationships/slideLayout" Target="../slideLayouts/slideLayout373.xml" /><Relationship Id="rId11" Type="http://schemas.openxmlformats.org/officeDocument/2006/relationships/slideLayout" Target="../slideLayouts/slideLayout374.xml" /><Relationship Id="rId12" Type="http://schemas.openxmlformats.org/officeDocument/2006/relationships/image" Target="../media/image1.jpeg" /><Relationship Id="rId13" Type="http://schemas.openxmlformats.org/officeDocument/2006/relationships/theme" Target="../theme/theme34.xml" /><Relationship Id="rId2" Type="http://schemas.openxmlformats.org/officeDocument/2006/relationships/slideLayout" Target="../slideLayouts/slideLayout365.xml" /><Relationship Id="rId3" Type="http://schemas.openxmlformats.org/officeDocument/2006/relationships/slideLayout" Target="../slideLayouts/slideLayout366.xml" /><Relationship Id="rId4" Type="http://schemas.openxmlformats.org/officeDocument/2006/relationships/slideLayout" Target="../slideLayouts/slideLayout367.xml" /><Relationship Id="rId5" Type="http://schemas.openxmlformats.org/officeDocument/2006/relationships/slideLayout" Target="../slideLayouts/slideLayout368.xml" /><Relationship Id="rId6" Type="http://schemas.openxmlformats.org/officeDocument/2006/relationships/slideLayout" Target="../slideLayouts/slideLayout369.xml" /><Relationship Id="rId7" Type="http://schemas.openxmlformats.org/officeDocument/2006/relationships/slideLayout" Target="../slideLayouts/slideLayout370.xml" /><Relationship Id="rId8" Type="http://schemas.openxmlformats.org/officeDocument/2006/relationships/slideLayout" Target="../slideLayouts/slideLayout371.xml" /><Relationship Id="rId9" Type="http://schemas.openxmlformats.org/officeDocument/2006/relationships/slideLayout" Target="../slideLayouts/slideLayout372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Relationship Id="rId10" Type="http://schemas.openxmlformats.org/officeDocument/2006/relationships/slideLayout" Target="../slideLayouts/slideLayout384.xml" /><Relationship Id="rId11" Type="http://schemas.openxmlformats.org/officeDocument/2006/relationships/slideLayout" Target="../slideLayouts/slideLayout385.xml" /><Relationship Id="rId12" Type="http://schemas.openxmlformats.org/officeDocument/2006/relationships/image" Target="../media/image1.jpeg" /><Relationship Id="rId13" Type="http://schemas.openxmlformats.org/officeDocument/2006/relationships/theme" Target="../theme/theme35.xml" /><Relationship Id="rId2" Type="http://schemas.openxmlformats.org/officeDocument/2006/relationships/slideLayout" Target="../slideLayouts/slideLayout376.xml" /><Relationship Id="rId3" Type="http://schemas.openxmlformats.org/officeDocument/2006/relationships/slideLayout" Target="../slideLayouts/slideLayout377.xml" /><Relationship Id="rId4" Type="http://schemas.openxmlformats.org/officeDocument/2006/relationships/slideLayout" Target="../slideLayouts/slideLayout378.xml" /><Relationship Id="rId5" Type="http://schemas.openxmlformats.org/officeDocument/2006/relationships/slideLayout" Target="../slideLayouts/slideLayout379.xml" /><Relationship Id="rId6" Type="http://schemas.openxmlformats.org/officeDocument/2006/relationships/slideLayout" Target="../slideLayouts/slideLayout380.xml" /><Relationship Id="rId7" Type="http://schemas.openxmlformats.org/officeDocument/2006/relationships/slideLayout" Target="../slideLayouts/slideLayout381.xml" /><Relationship Id="rId8" Type="http://schemas.openxmlformats.org/officeDocument/2006/relationships/slideLayout" Target="../slideLayouts/slideLayout382.xml" /><Relationship Id="rId9" Type="http://schemas.openxmlformats.org/officeDocument/2006/relationships/slideLayout" Target="../slideLayouts/slideLayout383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6.xml" /><Relationship Id="rId10" Type="http://schemas.openxmlformats.org/officeDocument/2006/relationships/slideLayout" Target="../slideLayouts/slideLayout395.xml" /><Relationship Id="rId11" Type="http://schemas.openxmlformats.org/officeDocument/2006/relationships/slideLayout" Target="../slideLayouts/slideLayout396.xml" /><Relationship Id="rId12" Type="http://schemas.openxmlformats.org/officeDocument/2006/relationships/image" Target="../media/image1.jpeg" /><Relationship Id="rId13" Type="http://schemas.openxmlformats.org/officeDocument/2006/relationships/theme" Target="../theme/theme36.xml" /><Relationship Id="rId2" Type="http://schemas.openxmlformats.org/officeDocument/2006/relationships/slideLayout" Target="../slideLayouts/slideLayout387.xml" /><Relationship Id="rId3" Type="http://schemas.openxmlformats.org/officeDocument/2006/relationships/slideLayout" Target="../slideLayouts/slideLayout388.xml" /><Relationship Id="rId4" Type="http://schemas.openxmlformats.org/officeDocument/2006/relationships/slideLayout" Target="../slideLayouts/slideLayout389.xml" /><Relationship Id="rId5" Type="http://schemas.openxmlformats.org/officeDocument/2006/relationships/slideLayout" Target="../slideLayouts/slideLayout390.xml" /><Relationship Id="rId6" Type="http://schemas.openxmlformats.org/officeDocument/2006/relationships/slideLayout" Target="../slideLayouts/slideLayout391.xml" /><Relationship Id="rId7" Type="http://schemas.openxmlformats.org/officeDocument/2006/relationships/slideLayout" Target="../slideLayouts/slideLayout392.xml" /><Relationship Id="rId8" Type="http://schemas.openxmlformats.org/officeDocument/2006/relationships/slideLayout" Target="../slideLayouts/slideLayout393.xml" /><Relationship Id="rId9" Type="http://schemas.openxmlformats.org/officeDocument/2006/relationships/slideLayout" Target="../slideLayouts/slideLayout394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Relationship Id="rId10" Type="http://schemas.openxmlformats.org/officeDocument/2006/relationships/slideLayout" Target="../slideLayouts/slideLayout406.xml" /><Relationship Id="rId11" Type="http://schemas.openxmlformats.org/officeDocument/2006/relationships/slideLayout" Target="../slideLayouts/slideLayout407.xml" /><Relationship Id="rId12" Type="http://schemas.openxmlformats.org/officeDocument/2006/relationships/image" Target="../media/image1.jpeg" /><Relationship Id="rId13" Type="http://schemas.openxmlformats.org/officeDocument/2006/relationships/theme" Target="../theme/theme37.xml" /><Relationship Id="rId2" Type="http://schemas.openxmlformats.org/officeDocument/2006/relationships/slideLayout" Target="../slideLayouts/slideLayout398.xml" /><Relationship Id="rId3" Type="http://schemas.openxmlformats.org/officeDocument/2006/relationships/slideLayout" Target="../slideLayouts/slideLayout399.xml" /><Relationship Id="rId4" Type="http://schemas.openxmlformats.org/officeDocument/2006/relationships/slideLayout" Target="../slideLayouts/slideLayout400.xml" /><Relationship Id="rId5" Type="http://schemas.openxmlformats.org/officeDocument/2006/relationships/slideLayout" Target="../slideLayouts/slideLayout401.xml" /><Relationship Id="rId6" Type="http://schemas.openxmlformats.org/officeDocument/2006/relationships/slideLayout" Target="../slideLayouts/slideLayout402.xml" /><Relationship Id="rId7" Type="http://schemas.openxmlformats.org/officeDocument/2006/relationships/slideLayout" Target="../slideLayouts/slideLayout403.xml" /><Relationship Id="rId8" Type="http://schemas.openxmlformats.org/officeDocument/2006/relationships/slideLayout" Target="../slideLayouts/slideLayout404.xml" /><Relationship Id="rId9" Type="http://schemas.openxmlformats.org/officeDocument/2006/relationships/slideLayout" Target="../slideLayouts/slideLayout405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8.xml" /><Relationship Id="rId10" Type="http://schemas.openxmlformats.org/officeDocument/2006/relationships/slideLayout" Target="../slideLayouts/slideLayout417.xml" /><Relationship Id="rId11" Type="http://schemas.openxmlformats.org/officeDocument/2006/relationships/slideLayout" Target="../slideLayouts/slideLayout418.xml" /><Relationship Id="rId12" Type="http://schemas.openxmlformats.org/officeDocument/2006/relationships/image" Target="../media/image1.jpeg" /><Relationship Id="rId13" Type="http://schemas.openxmlformats.org/officeDocument/2006/relationships/theme" Target="../theme/theme38.xml" /><Relationship Id="rId2" Type="http://schemas.openxmlformats.org/officeDocument/2006/relationships/slideLayout" Target="../slideLayouts/slideLayout409.xml" /><Relationship Id="rId3" Type="http://schemas.openxmlformats.org/officeDocument/2006/relationships/slideLayout" Target="../slideLayouts/slideLayout410.xml" /><Relationship Id="rId4" Type="http://schemas.openxmlformats.org/officeDocument/2006/relationships/slideLayout" Target="../slideLayouts/slideLayout411.xml" /><Relationship Id="rId5" Type="http://schemas.openxmlformats.org/officeDocument/2006/relationships/slideLayout" Target="../slideLayouts/slideLayout412.xml" /><Relationship Id="rId6" Type="http://schemas.openxmlformats.org/officeDocument/2006/relationships/slideLayout" Target="../slideLayouts/slideLayout413.xml" /><Relationship Id="rId7" Type="http://schemas.openxmlformats.org/officeDocument/2006/relationships/slideLayout" Target="../slideLayouts/slideLayout414.xml" /><Relationship Id="rId8" Type="http://schemas.openxmlformats.org/officeDocument/2006/relationships/slideLayout" Target="../slideLayouts/slideLayout415.xml" /><Relationship Id="rId9" Type="http://schemas.openxmlformats.org/officeDocument/2006/relationships/slideLayout" Target="../slideLayouts/slideLayout416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Relationship Id="rId10" Type="http://schemas.openxmlformats.org/officeDocument/2006/relationships/slideLayout" Target="../slideLayouts/slideLayout428.xml" /><Relationship Id="rId11" Type="http://schemas.openxmlformats.org/officeDocument/2006/relationships/slideLayout" Target="../slideLayouts/slideLayout429.xml" /><Relationship Id="rId12" Type="http://schemas.openxmlformats.org/officeDocument/2006/relationships/image" Target="../media/image1.jpeg" /><Relationship Id="rId13" Type="http://schemas.openxmlformats.org/officeDocument/2006/relationships/theme" Target="../theme/theme39.xml" /><Relationship Id="rId2" Type="http://schemas.openxmlformats.org/officeDocument/2006/relationships/slideLayout" Target="../slideLayouts/slideLayout420.xml" /><Relationship Id="rId3" Type="http://schemas.openxmlformats.org/officeDocument/2006/relationships/slideLayout" Target="../slideLayouts/slideLayout421.xml" /><Relationship Id="rId4" Type="http://schemas.openxmlformats.org/officeDocument/2006/relationships/slideLayout" Target="../slideLayouts/slideLayout422.xml" /><Relationship Id="rId5" Type="http://schemas.openxmlformats.org/officeDocument/2006/relationships/slideLayout" Target="../slideLayouts/slideLayout423.xml" /><Relationship Id="rId6" Type="http://schemas.openxmlformats.org/officeDocument/2006/relationships/slideLayout" Target="../slideLayouts/slideLayout424.xml" /><Relationship Id="rId7" Type="http://schemas.openxmlformats.org/officeDocument/2006/relationships/slideLayout" Target="../slideLayouts/slideLayout425.xml" /><Relationship Id="rId8" Type="http://schemas.openxmlformats.org/officeDocument/2006/relationships/slideLayout" Target="../slideLayouts/slideLayout426.xml" /><Relationship Id="rId9" Type="http://schemas.openxmlformats.org/officeDocument/2006/relationships/slideLayout" Target="../slideLayouts/slideLayout42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../media/image1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0.xml" /><Relationship Id="rId10" Type="http://schemas.openxmlformats.org/officeDocument/2006/relationships/slideLayout" Target="../slideLayouts/slideLayout439.xml" /><Relationship Id="rId11" Type="http://schemas.openxmlformats.org/officeDocument/2006/relationships/slideLayout" Target="../slideLayouts/slideLayout440.xml" /><Relationship Id="rId12" Type="http://schemas.openxmlformats.org/officeDocument/2006/relationships/image" Target="../media/image1.jpeg" /><Relationship Id="rId13" Type="http://schemas.openxmlformats.org/officeDocument/2006/relationships/theme" Target="../theme/theme40.xml" /><Relationship Id="rId2" Type="http://schemas.openxmlformats.org/officeDocument/2006/relationships/slideLayout" Target="../slideLayouts/slideLayout431.xml" /><Relationship Id="rId3" Type="http://schemas.openxmlformats.org/officeDocument/2006/relationships/slideLayout" Target="../slideLayouts/slideLayout432.xml" /><Relationship Id="rId4" Type="http://schemas.openxmlformats.org/officeDocument/2006/relationships/slideLayout" Target="../slideLayouts/slideLayout433.xml" /><Relationship Id="rId5" Type="http://schemas.openxmlformats.org/officeDocument/2006/relationships/slideLayout" Target="../slideLayouts/slideLayout434.xml" /><Relationship Id="rId6" Type="http://schemas.openxmlformats.org/officeDocument/2006/relationships/slideLayout" Target="../slideLayouts/slideLayout435.xml" /><Relationship Id="rId7" Type="http://schemas.openxmlformats.org/officeDocument/2006/relationships/slideLayout" Target="../slideLayouts/slideLayout436.xml" /><Relationship Id="rId8" Type="http://schemas.openxmlformats.org/officeDocument/2006/relationships/slideLayout" Target="../slideLayouts/slideLayout437.xml" /><Relationship Id="rId9" Type="http://schemas.openxmlformats.org/officeDocument/2006/relationships/slideLayout" Target="../slideLayouts/slideLayout438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Relationship Id="rId10" Type="http://schemas.openxmlformats.org/officeDocument/2006/relationships/slideLayout" Target="../slideLayouts/slideLayout450.xml" /><Relationship Id="rId11" Type="http://schemas.openxmlformats.org/officeDocument/2006/relationships/slideLayout" Target="../slideLayouts/slideLayout451.xml" /><Relationship Id="rId12" Type="http://schemas.openxmlformats.org/officeDocument/2006/relationships/image" Target="../media/image1.jpeg" /><Relationship Id="rId13" Type="http://schemas.openxmlformats.org/officeDocument/2006/relationships/theme" Target="../theme/theme41.xml" /><Relationship Id="rId2" Type="http://schemas.openxmlformats.org/officeDocument/2006/relationships/slideLayout" Target="../slideLayouts/slideLayout442.xml" /><Relationship Id="rId3" Type="http://schemas.openxmlformats.org/officeDocument/2006/relationships/slideLayout" Target="../slideLayouts/slideLayout443.xml" /><Relationship Id="rId4" Type="http://schemas.openxmlformats.org/officeDocument/2006/relationships/slideLayout" Target="../slideLayouts/slideLayout444.xml" /><Relationship Id="rId5" Type="http://schemas.openxmlformats.org/officeDocument/2006/relationships/slideLayout" Target="../slideLayouts/slideLayout445.xml" /><Relationship Id="rId6" Type="http://schemas.openxmlformats.org/officeDocument/2006/relationships/slideLayout" Target="../slideLayouts/slideLayout446.xml" /><Relationship Id="rId7" Type="http://schemas.openxmlformats.org/officeDocument/2006/relationships/slideLayout" Target="../slideLayouts/slideLayout447.xml" /><Relationship Id="rId8" Type="http://schemas.openxmlformats.org/officeDocument/2006/relationships/slideLayout" Target="../slideLayouts/slideLayout448.xml" /><Relationship Id="rId9" Type="http://schemas.openxmlformats.org/officeDocument/2006/relationships/slideLayout" Target="../slideLayouts/slideLayout44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../media/image1.jpeg" /><Relationship Id="rId13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image" Target="../media/image1.jpeg" /><Relationship Id="rId13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image" Target="../media/image1.jpeg" /><Relationship Id="rId13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image" Target="../media/image1.jpeg" /><Relationship Id="rId13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image" Target="../media/image1.jpeg" /><Relationship Id="rId13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2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/Relationships>
</file>

<file path=ppt/slides/_rels/slide2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3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/Relationships>
</file>

<file path=ppt/slides/_rels/slide3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4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/Relationships>
</file>

<file path=ppt/slides/_rels/slide4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/Relationships>
</file>

<file path=ppt/slides/_rels/slide4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/Relationships>
</file>

<file path=ppt/slides/_rels/slide4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/Relationships>
</file>

<file path=ppt/slides/_rels/slide5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/Relationships>
</file>

<file path=ppt/slides/_rels/slide5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/Relationships>
</file>

<file path=ppt/slides/_rels/slide6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/Relationships>
</file>

<file path=ppt/slides/_rels/slide6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/Relationships>
</file>

<file path=ppt/slides/_rels/slide7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/Relationships>
</file>

<file path=ppt/slides/_rels/slide7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/Relationships>
</file>

<file path=ppt/slides/_rels/slide8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8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耶穌揀選十二位宗徒宣講天國福音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耶穌宣講天國福音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有好多人跟在耶穌</a:t>
            </a:r>
            <a:r>
              <a:rPr lang="zh-TW" altLang="en-US" sz="3600" b="1" smtClean="0"/>
              <a:t>旁邊，大家</a:t>
            </a:r>
            <a:r>
              <a:rPr lang="zh-TW" altLang="en-US" sz="3600" b="1"/>
              <a:t>都非常喜歡聽耶穌講天國的好消息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但是跟隨耶穌的人太多了，耶穌</a:t>
            </a:r>
            <a:r>
              <a:rPr lang="zh-TW" altLang="en-US" sz="3600" b="1"/>
              <a:t>為了照顧他們</a:t>
            </a:r>
            <a:r>
              <a:rPr lang="zh-TW" altLang="en-US" sz="3600" b="1" smtClean="0"/>
              <a:t>，想</a:t>
            </a:r>
            <a:r>
              <a:rPr lang="zh-TW" altLang="en-US" sz="3600" b="1"/>
              <a:t>了個辦法，找了一些人來幫忙祂。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聖母媽媽是我們的好榜樣，我們</a:t>
            </a:r>
            <a:r>
              <a:rPr lang="zh-TW" altLang="en-US" sz="3600" b="1" smtClean="0">
                <a:latin typeface="新細明體"/>
                <a:ea typeface="新細明體"/>
              </a:rPr>
              <a:t>要學習她所做的，盡</a:t>
            </a:r>
            <a:r>
              <a:rPr lang="zh-TW" altLang="en-US" sz="3600" b="1">
                <a:latin typeface="新細明體"/>
                <a:ea typeface="新細明體"/>
              </a:rPr>
              <a:t>自己所能的幫助別人。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</a:t>
            </a:r>
            <a:r>
              <a:rPr lang="zh-TW" altLang="en-US" sz="3600" b="1" smtClean="0">
                <a:latin typeface="新細明體"/>
                <a:ea typeface="新細明體"/>
              </a:rPr>
              <a:t>媽媽愛我們，</a:t>
            </a:r>
            <a:r>
              <a:rPr lang="zh-TW" altLang="en-US" sz="3600" b="1">
                <a:latin typeface="新細明體"/>
                <a:ea typeface="新細明體"/>
              </a:rPr>
              <a:t>就像媽媽愛我們一樣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79587386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我們不舒服或是受到委屈時，一定會跟媽媽</a:t>
            </a:r>
            <a:r>
              <a:rPr lang="zh-TW" altLang="en-US" sz="3600" b="1" smtClean="0">
                <a:latin typeface="新細明體"/>
                <a:ea typeface="新細明體"/>
              </a:rPr>
              <a:t>說。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同樣</a:t>
            </a:r>
            <a:r>
              <a:rPr lang="zh-TW" altLang="en-US" sz="3600" b="1">
                <a:latin typeface="新細明體"/>
                <a:ea typeface="新細明體"/>
              </a:rPr>
              <a:t>的，我們碰到困難，心裡難過時，除了跟耶穌祈禱外，也要記得跟天上的媽媽說，請聖母媽媽轉禱。</a:t>
            </a:r>
          </a:p>
        </p:txBody>
      </p:sp>
    </p:spTree>
    <p:extLst>
      <p:ext uri="{BB962C8B-B14F-4D97-AF65-F5344CB8AC3E}">
        <p14:creationId xmlns:p14="http://schemas.microsoft.com/office/powerpoint/2010/main" val="230949605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聖母媽媽一定會為我們向耶穌轉求，就像沒酒了趕快找耶穌幫忙，聖母媽媽的代禱是很有力量呵！</a:t>
            </a:r>
          </a:p>
        </p:txBody>
      </p:sp>
    </p:spTree>
    <p:extLst>
      <p:ext uri="{BB962C8B-B14F-4D97-AF65-F5344CB8AC3E}">
        <p14:creationId xmlns:p14="http://schemas.microsoft.com/office/powerpoint/2010/main" val="3200183277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在故事中，當耶穌請僕役將水缸灌滿水時，如果僕役不配合、不聽耶穌的話，水缸裡沒有水，當然也就沒有酒了。</a:t>
            </a:r>
          </a:p>
        </p:txBody>
      </p:sp>
    </p:spTree>
    <p:extLst>
      <p:ext uri="{BB962C8B-B14F-4D97-AF65-F5344CB8AC3E}">
        <p14:creationId xmlns:p14="http://schemas.microsoft.com/office/powerpoint/2010/main" val="2830074254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當我們求耶穌幫忙時，別忘了也要努力跟耶穌</a:t>
            </a:r>
            <a:r>
              <a:rPr lang="zh-TW" altLang="en-US" sz="3600" b="1" smtClean="0">
                <a:latin typeface="新細明體"/>
                <a:ea typeface="新細明體"/>
              </a:rPr>
              <a:t>合作。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8734433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耶穌愛我們每一個人，特別是小朋友，只要我們有需要向祂祈求，祂一定會幫忙，我們也要努力跟耶穌合作，不可以偷懶。</a:t>
            </a:r>
          </a:p>
        </p:txBody>
      </p:sp>
    </p:spTree>
    <p:extLst>
      <p:ext uri="{BB962C8B-B14F-4D97-AF65-F5344CB8AC3E}">
        <p14:creationId xmlns:p14="http://schemas.microsoft.com/office/powerpoint/2010/main" val="1538511407"/>
      </p:ext>
    </p:extLst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陪著聖母媽媽和祂的宗徒，到哪去參加喜宴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加納的喜宴上，是誰先發現沒有酒了？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聖母瑪利亞</a:t>
            </a:r>
            <a:r>
              <a:rPr lang="zh-TW" altLang="en-US" sz="3600" b="1">
                <a:latin typeface="新細明體"/>
                <a:ea typeface="新細明體"/>
              </a:rPr>
              <a:t>發現喜宴上沒有酒了，她跟誰說呢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瑪利亞發現喜宴上沒酒了沒跟主人說，反而跟耶穌說？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聖母媽媽告訴僕役照著耶穌的吩咐做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耶穌要指示僕役將角落的</a:t>
            </a:r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zh-TW" altLang="en-US" sz="3600" b="1">
                <a:latin typeface="新細明體"/>
                <a:ea typeface="新細明體"/>
              </a:rPr>
              <a:t>口水缸裝滿水？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為了挑選適當的人，耶穌特別到上山</a:t>
            </a:r>
            <a:r>
              <a:rPr lang="zh-TW" altLang="en-US" sz="3600" b="1" smtClean="0"/>
              <a:t>祈禱，</a:t>
            </a:r>
            <a:r>
              <a:rPr lang="zh-TW" altLang="en-US" sz="3600" b="1"/>
              <a:t>祂祈禱了整個晚上直到天亮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共選了</a:t>
            </a:r>
            <a:r>
              <a:rPr lang="en-US" altLang="zh-TW" sz="3600" b="1"/>
              <a:t>12</a:t>
            </a:r>
            <a:r>
              <a:rPr lang="zh-TW" altLang="en-US" sz="3600" b="1"/>
              <a:t>個人，稱他們為「</a:t>
            </a:r>
            <a:r>
              <a:rPr lang="en-US" altLang="zh-TW" sz="3600" b="1"/>
              <a:t>12</a:t>
            </a:r>
            <a:r>
              <a:rPr lang="zh-TW" altLang="en-US" sz="3600" b="1"/>
              <a:t>宗徒」。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 smtClean="0">
                <a:latin typeface="新細明體"/>
                <a:ea typeface="新細明體"/>
              </a:rPr>
              <a:t>為什麼總管嚐了僕役從水缸舀出來的水，竟然變成了酒？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耶穌為什麼願意幫助婚宴中的新郎跟新娘，將水變成酒？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在世上行的第一個奇蹟是什麼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你是那唯一知道耶穌將水變成酒的僕役，你會相信這是奇蹟嗎？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聖母媽媽總是特別關心自己身邊的人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我們向耶穌祈禱求祂幫忙時，我們也要努力跟耶穌合作？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0608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896389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「耶穌的母親對僕役說：</a:t>
            </a:r>
            <a:r>
              <a:rPr lang="en-US" altLang="zh-TW" sz="3600" b="1"/>
              <a:t>『</a:t>
            </a:r>
            <a:r>
              <a:rPr lang="zh-TW" altLang="en-US" sz="3600" b="1"/>
              <a:t>無論耶穌吩咐你們什麼，你們就做什麼！</a:t>
            </a:r>
            <a:r>
              <a:rPr lang="en-US" altLang="zh-TW" sz="3600" b="1"/>
              <a:t>』</a:t>
            </a:r>
            <a:r>
              <a:rPr lang="zh-TW" altLang="en-US" sz="3600" b="1"/>
              <a:t>」</a:t>
            </a:r>
            <a:r>
              <a:rPr lang="en-US" altLang="zh-TW" sz="3600" b="1"/>
              <a:t>(</a:t>
            </a:r>
            <a:r>
              <a:rPr lang="zh-TW" altLang="en-US" sz="3600" b="1"/>
              <a:t>若</a:t>
            </a:r>
            <a:r>
              <a:rPr lang="en-US" altLang="zh-TW" sz="3600" b="1"/>
              <a:t>2,5)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小莉的故事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，我們今天從耶穌在加納婚宴化水為酒的故事中，看到耶穌是這麼的體貼，雖然祂覺得時候未到，但為了成全媽媽的好心，祂還是樂意的滿全了媽媽的期待。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8288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就像小莉一樣，她了解媽媽的期望，而願意努力學琴。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在生活中，為了孝順、體貼父母，不讓爸爸和媽媽為我們操心，我們可以主動做些什麼，讓爸媽高興呢？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是跟耶穌最親近的人，是耶穌的好朋友，他們的名字是：伯多祿、雅各伯和他的弟弟若望、安德肋、斐理伯、巴爾多祿茂、瑪竇、多默、另一個雅各伯（是阿耳斐的兒子）、達陡和熱誠者西滿，以及出賣耶穌的猶達斯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婚宴上沒酒了，會讓主人很沒有面子，</a:t>
            </a:r>
            <a:r>
              <a:rPr lang="zh-TW" altLang="en-US" sz="3600" b="1" smtClean="0"/>
              <a:t>耶穌瞭解</a:t>
            </a:r>
            <a:r>
              <a:rPr lang="zh-TW" altLang="en-US" sz="3600" b="1"/>
              <a:t>聖母媽媽想要幫助新郎、新娘解決困難的心意，便在婚宴上行了奇蹟，這是耶穌在世上行的第一個奇蹟。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耶穌雖然覺得時候未到，還是體貼的滿全了媽媽的期望，聖母媽媽也信任耶穌，相信耶穌會做最好的安排。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1997839"/>
            <a:ext cx="7812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在生活中，當我們遇到困難時，我們也可以學習聖母媽媽對耶穌的信賴求耶穌幫忙，也可以常常和耶穌分享內心的話，耶穌一定會聽我們的祈禱，做最適當的安排。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0306449"/>
      </p:ext>
    </p:extLst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492896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親愛的主耶穌，我們好高興認識了祢在世界上行的第一個奇蹟──化水為酒，祢是如此體貼，這麼的愛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求祢幫助我們在生活中，能學習像聖母媽媽一樣的信賴祢，常常關心身旁的父母、同學和需要幫忙的人。以上所求是因祢的名，阿們。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不為眼見所懼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耶穌</a:t>
            </a:r>
            <a:r>
              <a:rPr lang="zh-TW" altLang="en-US" sz="6600" b="1">
                <a:ea typeface="Microsoft JhengHei Light" panose="020b0304030504040204"/>
              </a:rPr>
              <a:t>平息風浪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-4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親愛的主耶穌，我們有時會碰到害怕的事情，也會碰到緊張的時候，請祢跟我們在一起陪伴我們，祢是我們的依靠，有祢在我身邊保護我，我就不害怕。奉祢的名禱告，阿們。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8,22</a:t>
            </a:r>
            <a:r>
              <a:rPr lang="zh-TW" altLang="en-US" sz="3600" b="1"/>
              <a:t>～</a:t>
            </a:r>
            <a:r>
              <a:rPr lang="en-US" altLang="zh-TW" sz="3600" b="1"/>
              <a:t>25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，你們有坐過船嗎？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7809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給他們一個特別的任務：幫忙一起宣講天國福音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小故事──船長的孩子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我們有耶穌在船上便不必害怕，是這樣嗎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一次耶穌在船上，祂的宗徒還是很害怕，怎麼會這樣呢？到底在船上發生了什麼事？現在讓我們一起來聽聽這故事！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有一天，耶穌和宗徒上了</a:t>
            </a:r>
            <a:r>
              <a:rPr lang="zh-TW" altLang="en-US" sz="3600" b="1" smtClean="0"/>
              <a:t>船，</a:t>
            </a:r>
            <a:r>
              <a:rPr lang="zh-TW" altLang="en-US" sz="3600" b="1"/>
              <a:t>對他們說：我們渡到湖那邊去吧！他們便開船，船正航行時，耶穌一整天都沒休息，累了便睡著了。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突然起了大風浪，船進了水，那時的船都小小的，如果進了太多水會沉下去的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風雨</a:t>
            </a:r>
            <a:r>
              <a:rPr lang="zh-TW" altLang="en-US" sz="3600" b="1"/>
              <a:t>不停的颳著</a:t>
            </a:r>
            <a:r>
              <a:rPr lang="zh-TW" altLang="en-US" sz="3600" b="1" smtClean="0"/>
              <a:t>，天</a:t>
            </a:r>
            <a:r>
              <a:rPr lang="zh-TW" altLang="en-US" sz="3600" b="1"/>
              <a:t>又黑，什麼都</a:t>
            </a:r>
            <a:r>
              <a:rPr lang="zh-TW" altLang="en-US" sz="3600" b="1" smtClean="0"/>
              <a:t>看不見，</a:t>
            </a:r>
            <a:r>
              <a:rPr lang="zh-TW" altLang="en-US" sz="3600" b="1"/>
              <a:t>大家趕緊找耶穌求救。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</a:t>
            </a:r>
            <a:r>
              <a:rPr lang="zh-TW" altLang="en-US" sz="3600" b="1" smtClean="0"/>
              <a:t>們進到船艙，</a:t>
            </a:r>
            <a:r>
              <a:rPr lang="zh-TW" altLang="en-US" sz="3600" b="1"/>
              <a:t>卻看到耶穌睡得正熟，有點猶豫是否要馬上叫醒祂</a:t>
            </a:r>
            <a:r>
              <a:rPr lang="zh-TW" altLang="en-US" sz="3600" b="1" smtClean="0"/>
              <a:t>，但風浪</a:t>
            </a:r>
            <a:r>
              <a:rPr lang="zh-TW" altLang="en-US" sz="3600" b="1"/>
              <a:t>越來越大，大家只好叫醒耶穌：「老師啊，老師啊，我們快沒命了，救救我們吧！」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耶穌醒來，看了看個個臉色發白的宗徒們說：「你們需要這麼害怕嗎？我不是和你們在一起嗎？有我陪著你們需要害怕嗎？」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耶穌當然知道他們害怕，終究是</a:t>
            </a:r>
            <a:r>
              <a:rPr lang="zh-TW" altLang="en-US" sz="3600" b="1" smtClean="0">
                <a:latin typeface="新細明體"/>
                <a:ea typeface="新細明體"/>
              </a:rPr>
              <a:t>人，一</a:t>
            </a:r>
            <a:r>
              <a:rPr lang="zh-TW" altLang="en-US" sz="3600" b="1">
                <a:latin typeface="新細明體"/>
                <a:ea typeface="新細明體"/>
              </a:rPr>
              <a:t>看到大風浪便慌了，卻忘了陪在一旁的，正是和他們走過各種考驗的老師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耶穌看看</a:t>
            </a:r>
            <a:r>
              <a:rPr lang="zh-TW" altLang="en-US" sz="3600" b="1">
                <a:latin typeface="新細明體"/>
                <a:ea typeface="新細明體"/>
              </a:rPr>
              <a:t>他們，什麼也沒說，也沒叫他們做什麼，不必拉帆也不必掌舵，更不需舀水，耶穌站起身來，對著風浪手一揮，風浪便平靜了。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風浪平息後，耶穌問宗徒：「你們為什麼那麼害怕呢？我不也是和你們在同一艘船上嗎</a:t>
            </a:r>
            <a:r>
              <a:rPr lang="zh-TW" altLang="en-US" sz="3600" b="1" smtClean="0">
                <a:latin typeface="新細明體"/>
                <a:ea typeface="新細明體"/>
              </a:rPr>
              <a:t>？你們</a:t>
            </a:r>
            <a:r>
              <a:rPr lang="zh-TW" altLang="en-US" sz="3600" b="1">
                <a:latin typeface="新細明體"/>
                <a:ea typeface="新細明體"/>
              </a:rPr>
              <a:t>難道忘了我是天主派來陪伴你們的。」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天父爸爸</a:t>
            </a:r>
            <a:r>
              <a:rPr lang="zh-TW" altLang="en-US" sz="3600" b="1" smtClean="0">
                <a:latin typeface="新細明體"/>
                <a:ea typeface="新細明體"/>
              </a:rPr>
              <a:t>這麼愛我們，</a:t>
            </a:r>
            <a:r>
              <a:rPr lang="zh-TW" altLang="en-US" sz="3600" b="1">
                <a:latin typeface="新細明體"/>
                <a:ea typeface="新細明體"/>
              </a:rPr>
              <a:t>特別派了自己的兒子住在我們中間</a:t>
            </a:r>
            <a:r>
              <a:rPr lang="zh-TW" altLang="en-US" sz="3600" b="1" smtClean="0">
                <a:latin typeface="新細明體"/>
                <a:ea typeface="新細明體"/>
              </a:rPr>
              <a:t>，告訴</a:t>
            </a:r>
            <a:r>
              <a:rPr lang="zh-TW" altLang="en-US" sz="3600" b="1">
                <a:latin typeface="新細明體"/>
                <a:ea typeface="新細明體"/>
              </a:rPr>
              <a:t>我們天父爸爸是這麼的愛我們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耶穌要宗徒們將自己所體驗的告訴世界上每一個人，特別是那些沒有機會親眼見到耶穌的人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經過</a:t>
            </a:r>
            <a:r>
              <a:rPr lang="zh-TW" altLang="en-US" sz="3600" b="1">
                <a:latin typeface="新細明體"/>
                <a:ea typeface="新細明體"/>
              </a:rPr>
              <a:t>幾千年的努力，宗徒們將天國福音從耶穌誕生的地方傳</a:t>
            </a:r>
            <a:r>
              <a:rPr lang="zh-TW" altLang="en-US" sz="3600" b="1" smtClean="0">
                <a:latin typeface="新細明體"/>
                <a:ea typeface="新細明體"/>
              </a:rPr>
              <a:t>到世界各地，</a:t>
            </a:r>
            <a:r>
              <a:rPr lang="zh-TW" altLang="en-US" sz="3600" b="1">
                <a:latin typeface="新細明體"/>
                <a:ea typeface="新細明體"/>
              </a:rPr>
              <a:t>我們才有機會認識天主的愛。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有時我們會遇到一點困難而感到懷疑，像宗徒們遇到風浪非常害怕一樣，但耶穌隨時都在我們身旁保護我們，只要相信祂便不需要害怕。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耶穌從來</a:t>
            </a:r>
            <a:r>
              <a:rPr lang="zh-TW" altLang="en-US" sz="3600" b="1">
                <a:latin typeface="新細明體"/>
                <a:ea typeface="新細明體"/>
              </a:rPr>
              <a:t>不會忘了我們，也不會離開我們，只怕我們一時太過擔心驚慌，反而將祂給忘了，像我們今天看到宗徒一樣，耶穌明明在身邊還在大聲喊救命，豈不是很可笑嗎？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和宗徒們上船航行時，發生了什麼事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航行</a:t>
            </a:r>
            <a:r>
              <a:rPr lang="zh-TW" altLang="en-US" sz="3600" b="1">
                <a:latin typeface="新細明體"/>
                <a:ea typeface="新細明體"/>
              </a:rPr>
              <a:t>發生了大風浪，宗徒們的反應是什麼？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發生</a:t>
            </a:r>
            <a:r>
              <a:rPr lang="zh-TW" altLang="en-US" sz="3600" b="1">
                <a:latin typeface="新細明體"/>
                <a:ea typeface="新細明體"/>
              </a:rPr>
              <a:t>大風浪時，耶穌為什麼在睡覺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和宗徒上船航行發生大風浪，耶穌也在船上，為什麼宗徒還是很害怕？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884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遇到</a:t>
            </a:r>
            <a:r>
              <a:rPr lang="zh-TW" altLang="en-US" sz="3600" b="1">
                <a:latin typeface="新細明體"/>
                <a:ea typeface="新細明體"/>
              </a:rPr>
              <a:t>大風浪時，耶穌還在睡覺是太累了還是不關心宗徒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宗徒遇到</a:t>
            </a:r>
            <a:r>
              <a:rPr lang="zh-TW" altLang="en-US" sz="3600" b="1">
                <a:latin typeface="新細明體"/>
                <a:ea typeface="新細明體"/>
              </a:rPr>
              <a:t>大風浪怕得要死</a:t>
            </a:r>
            <a:r>
              <a:rPr lang="zh-TW" altLang="en-US" sz="3600" b="1" smtClean="0">
                <a:latin typeface="新細明體"/>
                <a:ea typeface="新細明體"/>
              </a:rPr>
              <a:t>，是</a:t>
            </a:r>
            <a:r>
              <a:rPr lang="zh-TW" altLang="en-US" sz="3600" b="1">
                <a:latin typeface="新細明體"/>
                <a:ea typeface="新細明體"/>
              </a:rPr>
              <a:t>他們</a:t>
            </a:r>
            <a:r>
              <a:rPr lang="zh-TW" altLang="en-US" sz="3600" b="1" smtClean="0">
                <a:latin typeface="新細明體"/>
                <a:ea typeface="新細明體"/>
              </a:rPr>
              <a:t>太</a:t>
            </a:r>
            <a:r>
              <a:rPr lang="zh-TW" altLang="en-US" sz="3600" b="1">
                <a:latin typeface="新細明體"/>
                <a:ea typeface="新細明體"/>
              </a:rPr>
              <a:t>膽小了還是信德不夠？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宗徒遇到</a:t>
            </a:r>
            <a:r>
              <a:rPr lang="zh-TW" altLang="en-US" sz="3600" b="1">
                <a:latin typeface="新細明體"/>
                <a:ea typeface="新細明體"/>
              </a:rPr>
              <a:t>大風浪時很害怕，如果你也在船上你會害怕嗎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徒因害怕風浪叫醒耶穌，你覺得耶穌醒來會不高興嗎？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483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宗徒叫醒</a:t>
            </a:r>
            <a:r>
              <a:rPr lang="zh-TW" altLang="en-US" sz="3600" b="1">
                <a:latin typeface="新細明體"/>
                <a:ea typeface="新細明體"/>
              </a:rPr>
              <a:t>耶穌後，耶穌做了什麼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徒看到耶穌平息風浪後，為什麼感到又害怕又驚奇？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62880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宗</a:t>
            </a:r>
            <a:r>
              <a:rPr lang="zh-TW" altLang="en-US" sz="3600" b="1">
                <a:latin typeface="新細明體"/>
                <a:ea typeface="新細明體"/>
              </a:rPr>
              <a:t>徒們看到耶穌平息風浪，會讓他們對耶穌的信德更堅定嗎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有時候天主會讓我們的生活發生一些不順利或不開心的事？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「耶穌醒來，斥責了狂風和大浪，風浪便平靜了。」（路</a:t>
            </a:r>
            <a:r>
              <a:rPr lang="en-US" altLang="zh-TW" sz="3600" b="1"/>
              <a:t>8,24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我們雖然沒有親眼見過耶穌，但耶穌也邀請我們做祂的好朋友，和宗徒們一樣四處宣講天國福音。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倫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3691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，我們每個人都會害怕、緊張、擔心、這些都是正常的，小朋友會、爸爸媽媽會、老師也會，但是沒有關係，愛我們的天主都知道，祂會陪著我們。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</a:t>
            </a:r>
            <a:r>
              <a:rPr lang="zh-TW" altLang="en-US" sz="3600" b="1"/>
              <a:t>跟宗徒們在船上所發生的故事告訴我們，遇到困難不必害怕，記得將困難交給天主，放在天主的手中，天主會陪著我們一起走。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8288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現在，我們安靜下來想一想：有什麼事情讓我擔心、緊張、害怕的？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4928076"/>
      </p:ext>
    </p:extLst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我們都可以說出來，我們一起將這些讓我們擔心、緊張、害怕的，全部交給天主。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2602571"/>
            <a:ext cx="665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1" y="3429000"/>
            <a:ext cx="80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還記得上課時唱的那首歌嗎？讓我們再來唱一遍：</a:t>
            </a:r>
            <a:r>
              <a:rPr lang="en-US" altLang="zh-TW" sz="3600" b="1"/>
              <a:t>《</a:t>
            </a:r>
            <a:r>
              <a:rPr lang="zh-TW" altLang="en-US" sz="3600" b="1"/>
              <a:t>有主在我船上</a:t>
            </a:r>
            <a:r>
              <a:rPr lang="en-US" altLang="zh-TW" sz="3600" b="1"/>
              <a:t>》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529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感謝愛我們的天父爸爸，賜給了我們一位世界上最厲害的船長，那就是</a:t>
            </a:r>
            <a:r>
              <a:rPr lang="zh-TW" altLang="en-US" sz="3600" b="1" smtClean="0"/>
              <a:t>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1997839"/>
            <a:ext cx="7812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我們只要相信耶穌，祂會陪伴我們，和我們在同一條船上保護我們，不管遇到再大的風浪，我們也不必害怕，我們的船長──耶穌，會親自帶著我們衝過大浪，到達平安的地方。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0306449"/>
      </p:ext>
    </p:extLst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132856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最愛我們的耶穌，我們相信只要全心信靠祢，生活便有平安，我們要將生活中憂慮的事、擔心的事、害怕的事、傷心的事統統交給祢，所有的事情祢都知道，祢都會有</a:t>
            </a:r>
            <a:r>
              <a:rPr lang="zh-TW" altLang="en-US" sz="3600" b="1" smtClean="0"/>
              <a:t>安排。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2474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耶穌選的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位宗徒中，沒有一位是有學問的博士，也沒有企業家，更沒有大</a:t>
            </a:r>
            <a:r>
              <a:rPr lang="zh-TW" altLang="en-US" sz="3600" b="1" smtClean="0">
                <a:latin typeface="新細明體"/>
                <a:ea typeface="新細明體"/>
              </a:rPr>
              <a:t>財主。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位耶穌的好朋友，個個都是平凡普通的人，像你和我一樣，只要我們願意，我們都可以成為耶穌的好朋友。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求</a:t>
            </a:r>
            <a:r>
              <a:rPr lang="zh-TW" altLang="en-US" sz="3600" b="1"/>
              <a:t>祢常常跟我們在一起，幫助我們面對困難時，不必害怕也不必退縮，勇敢的面對。以上祈禱是奉祢的名，阿們。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誰摸了我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渴望</a:t>
            </a:r>
            <a:r>
              <a:rPr lang="zh-TW" altLang="en-US" sz="6600" b="1">
                <a:ea typeface="Microsoft JhengHei Light" panose="020b0304030504040204"/>
              </a:rPr>
              <a:t>得救的必蒙醫治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親愛的主耶穌，感謝讚美祢，讓我們又聚在一起，每次上主日學都是我們最幸福的時刻，透過老師說的聖經故事，一次再一次的知道祢是這麼愛我們，求祢幫助我們專心上課，認真學習。祈禱是奉祢的名，阿們。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路加福音</a:t>
            </a:r>
            <a:r>
              <a:rPr lang="en-US" altLang="zh-TW" sz="3600" b="1"/>
              <a:t>8,40</a:t>
            </a:r>
            <a:r>
              <a:rPr lang="zh-TW" altLang="zh-TW" sz="3600" b="1"/>
              <a:t>～</a:t>
            </a:r>
            <a:r>
              <a:rPr lang="en-US" altLang="zh-TW" sz="3600" b="1"/>
              <a:t>48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，你有被誤會的經驗嗎？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自己明明沒做的事，別人卻認為是你做的，遇到這樣的情形，你會不會覺得冤枉又苦惱呢？會不會覺得很倒楣呢？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小故事──慈悲的女主人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099757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你們都說對了，阿雄受到女主人的感動，有了信心，找到重新開始的</a:t>
            </a:r>
            <a:r>
              <a:rPr lang="zh-TW" altLang="en-US" sz="3600" b="1" smtClean="0"/>
              <a:t>力量。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裡有位婦人，也是得到耶穌的鼓勵與信任，找到了新的生命，我們來看看這位婦人的故事。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0486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耶穌那時候，有一種病叫做血</a:t>
            </a:r>
            <a:r>
              <a:rPr lang="zh-TW" altLang="en-US" sz="3600" b="1"/>
              <a:t>漏病，在當時是絕症，只要有傷口便很難好，一直流血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得病</a:t>
            </a:r>
            <a:r>
              <a:rPr lang="zh-TW" altLang="en-US" sz="3600" b="1"/>
              <a:t>的</a:t>
            </a:r>
            <a:r>
              <a:rPr lang="zh-TW" altLang="en-US" sz="3600" b="1" smtClean="0"/>
              <a:t>人會被認為</a:t>
            </a:r>
            <a:r>
              <a:rPr lang="zh-TW" altLang="en-US" sz="3600" b="1"/>
              <a:t>是不潔淨的</a:t>
            </a:r>
            <a:r>
              <a:rPr lang="zh-TW" altLang="en-US" sz="3600" b="1" smtClean="0"/>
              <a:t>，沒人</a:t>
            </a:r>
            <a:r>
              <a:rPr lang="zh-TW" altLang="en-US" sz="3600" b="1"/>
              <a:t>願意跟這種人來往。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34888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雖然我們還小，不能像宗徒們一樣到處宣講天國福音，但我們上教堂參加彌撒，聽神父講道理，在主日學聽老師講聖經故事，自己在家裡讀</a:t>
            </a:r>
            <a:r>
              <a:rPr lang="zh-TW" altLang="en-US" sz="3600" b="1" smtClean="0">
                <a:latin typeface="新細明體"/>
                <a:ea typeface="新細明體"/>
              </a:rPr>
              <a:t>聖經。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有一位婦人得了這種病，她已經</a:t>
            </a:r>
            <a:r>
              <a:rPr lang="zh-TW" altLang="en-US" sz="3600" b="1"/>
              <a:t>得病</a:t>
            </a:r>
            <a:r>
              <a:rPr lang="en-US" altLang="zh-TW" sz="3600" b="1"/>
              <a:t>12</a:t>
            </a:r>
            <a:r>
              <a:rPr lang="zh-TW" altLang="en-US" sz="3600" b="1" smtClean="0"/>
              <a:t>年，</a:t>
            </a:r>
            <a:r>
              <a:rPr lang="zh-TW" altLang="en-US" sz="3600" b="1"/>
              <a:t>這麼長時間沒人關心她，沒人要跟她說話，大家都不敢接近她，也看不起她，一個人過著孤單的生活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婦人為了好起來，花光全部的財產四處找醫生，偏偏找不到一位醫生能治好她的病，絕望透了！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</a:t>
            </a:r>
            <a:r>
              <a:rPr lang="zh-TW" altLang="en-US" sz="3600" b="1" smtClean="0">
                <a:latin typeface="新細明體"/>
                <a:ea typeface="新細明體"/>
              </a:rPr>
              <a:t>她來到</a:t>
            </a:r>
            <a:r>
              <a:rPr lang="zh-TW" altLang="en-US" sz="3600" b="1">
                <a:latin typeface="新細明體"/>
                <a:ea typeface="新細明體"/>
              </a:rPr>
              <a:t>耶穌身邊跟著</a:t>
            </a:r>
            <a:r>
              <a:rPr lang="zh-TW" altLang="en-US" sz="3600" b="1" smtClean="0">
                <a:latin typeface="新細明體"/>
                <a:ea typeface="新細明體"/>
              </a:rPr>
              <a:t>祂，</a:t>
            </a:r>
            <a:r>
              <a:rPr lang="zh-TW" altLang="en-US" sz="3600" b="1">
                <a:latin typeface="新細明體"/>
                <a:ea typeface="新細明體"/>
              </a:rPr>
              <a:t>趁著人多不注意</a:t>
            </a:r>
            <a:r>
              <a:rPr lang="zh-TW" altLang="en-US" sz="3600" b="1" smtClean="0">
                <a:latin typeface="新細明體"/>
                <a:ea typeface="新細明體"/>
              </a:rPr>
              <a:t>時伸長</a:t>
            </a:r>
            <a:r>
              <a:rPr lang="zh-TW" altLang="en-US" sz="3600" b="1">
                <a:latin typeface="新細明體"/>
                <a:ea typeface="新細明體"/>
              </a:rPr>
              <a:t>了手，想摸耶穌的衣服，好不容易才摸著了，竟然發生奇怪的事，婦人發現自己身上的血立刻止住了。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這時，卻聽到耶穌問：「誰摸了我？」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耶穌知道跟隨祂的人</a:t>
            </a:r>
            <a:r>
              <a:rPr lang="zh-TW" altLang="en-US" sz="3600" b="1">
                <a:latin typeface="新細明體"/>
                <a:ea typeface="新細明體"/>
              </a:rPr>
              <a:t>多，免不了會擠來擠去，但是祂覺得有能力從自己身上出去</a:t>
            </a:r>
            <a:r>
              <a:rPr lang="zh-TW" altLang="en-US" sz="3600" b="1" smtClean="0">
                <a:latin typeface="新細明體"/>
                <a:ea typeface="新細明體"/>
              </a:rPr>
              <a:t>，祂</a:t>
            </a:r>
            <a:r>
              <a:rPr lang="zh-TW" altLang="en-US" sz="3600" b="1">
                <a:latin typeface="新細明體"/>
                <a:ea typeface="新細明體"/>
              </a:rPr>
              <a:t>要知道這人是誰？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婦人聽到耶穌說的話，便知道是耶穌治好了她，不敢再隱瞞，便很羞愧又有點惶恐的從人群中擠出來，趴在耶穌腳前：「主啊，很抱歉，是我摸了祢，我得了這不可告人的病已經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年了，深受其</a:t>
            </a:r>
            <a:r>
              <a:rPr lang="zh-TW" altLang="en-US" sz="3600" b="1" smtClean="0">
                <a:latin typeface="新細明體"/>
                <a:ea typeface="新細明體"/>
              </a:rPr>
              <a:t>苦。」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1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婦人接著說：「今天</a:t>
            </a:r>
            <a:r>
              <a:rPr lang="zh-TW" altLang="en-US" sz="3600" b="1">
                <a:latin typeface="新細明體"/>
                <a:ea typeface="新細明體"/>
              </a:rPr>
              <a:t>是想趁著人多祢不會注意，期盼摸一下祢衣服的襚頭</a:t>
            </a:r>
            <a:r>
              <a:rPr lang="zh-TW" altLang="en-US" sz="3600" b="1" smtClean="0">
                <a:latin typeface="新細明體"/>
                <a:ea typeface="新細明體"/>
              </a:rPr>
              <a:t>。我</a:t>
            </a:r>
            <a:r>
              <a:rPr lang="zh-TW" altLang="en-US" sz="3600" b="1">
                <a:latin typeface="新細明體"/>
                <a:ea typeface="新細明體"/>
              </a:rPr>
              <a:t>使盡力</a:t>
            </a:r>
            <a:r>
              <a:rPr lang="zh-TW" altLang="en-US" sz="3600" b="1" smtClean="0">
                <a:latin typeface="新細明體"/>
                <a:ea typeface="新細明體"/>
              </a:rPr>
              <a:t>氣在</a:t>
            </a:r>
            <a:r>
              <a:rPr lang="zh-TW" altLang="en-US" sz="3600" b="1">
                <a:latin typeface="新細明體"/>
                <a:ea typeface="新細明體"/>
              </a:rPr>
              <a:t>人群</a:t>
            </a:r>
            <a:r>
              <a:rPr lang="zh-TW" altLang="en-US" sz="3600" b="1" smtClean="0">
                <a:latin typeface="新細明體"/>
                <a:ea typeface="新細明體"/>
              </a:rPr>
              <a:t>中摸</a:t>
            </a:r>
            <a:r>
              <a:rPr lang="zh-TW" altLang="en-US" sz="3600" b="1">
                <a:latin typeface="新細明體"/>
                <a:ea typeface="新細明體"/>
              </a:rPr>
              <a:t>呀摸的，也不知道是不是真的摸著了祢的衣服，卻發現我身上的血已止住了，請祢原諒！」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1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耶穌伸手扶起她來，用手輕輕安撫她：「孩子，妳的信德救了妳，平安回家去吧！」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婦人聽了，十分驚訝，沒想到耶穌是這麼慈祥又善解人意，不但沒怪她，還在眾人面前肯定她的信德。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耶穌不只治癒了她身體上的疾病，還教了她一件生命中非常寶貴的事：不要因為自己信心的不足，而阻礙天主要賞給我們的恩典。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我們只要將聽到的、記得的、學到的多跟別人分享，這就是在宣講天國福音了。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耶穌給了她一個全新的生命，讓她從此明白，靠著對天主的信賴而生活的人是有福的。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79587386"/>
      </p:ext>
    </p:extLst>
  </p:cSld>
  <p:clrMapOvr>
    <a:masterClrMapping/>
  </p:clrMapOvr>
  <p:transition/>
  <p:timing/>
</p:sld>
</file>

<file path=ppt/slides/slide1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那位身</a:t>
            </a:r>
            <a:r>
              <a:rPr lang="zh-TW" altLang="en-US" sz="3600" b="1">
                <a:latin typeface="新細明體"/>
                <a:ea typeface="新細明體"/>
              </a:rPr>
              <a:t>患血漏病的婦人，已經病了多少年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那患血漏病的婦人在人群中試著要摸耶穌的衣角時，發生了什麼事？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那患病的婦人</a:t>
            </a:r>
            <a:r>
              <a:rPr lang="zh-TW" altLang="en-US" sz="3600" b="1" smtClean="0">
                <a:latin typeface="新細明體"/>
                <a:ea typeface="新細明體"/>
              </a:rPr>
              <a:t>要偷偷</a:t>
            </a:r>
            <a:r>
              <a:rPr lang="zh-TW" altLang="en-US" sz="3600" b="1">
                <a:latin typeface="新細明體"/>
                <a:ea typeface="新細明體"/>
              </a:rPr>
              <a:t>去摸耶穌的衣角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為什麼要問擠在祂身旁的群眾：「是誰摸了我？」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耶穌會覺得有能力從自己的身上出去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那婦人聽到耶穌說的話時，便不敢再隱瞞了？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為什麼耶穌要</a:t>
            </a:r>
            <a:r>
              <a:rPr lang="zh-TW" altLang="en-US" sz="3600" b="1">
                <a:latin typeface="新細明體"/>
                <a:ea typeface="新細明體"/>
              </a:rPr>
              <a:t>對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婦人</a:t>
            </a:r>
            <a:r>
              <a:rPr lang="zh-TW" altLang="en-US" sz="3600" b="1" smtClean="0">
                <a:latin typeface="新細明體"/>
                <a:ea typeface="新細明體"/>
              </a:rPr>
              <a:t>說：</a:t>
            </a:r>
            <a:r>
              <a:rPr lang="zh-TW" altLang="en-US" sz="3600" b="1">
                <a:latin typeface="新細明體"/>
                <a:ea typeface="新細明體"/>
              </a:rPr>
              <a:t>「妳的信德救了妳？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耶穌不但沒有怪那婦人偷偷摸了自己，還肯定她很有信德？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這位身患血漏病的婦人</a:t>
            </a:r>
            <a:r>
              <a:rPr lang="zh-TW" altLang="en-US" sz="3600" b="1">
                <a:latin typeface="新細明體"/>
                <a:ea typeface="新細明體"/>
              </a:rPr>
              <a:t>的信德，值得我們的學習嗎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那婦人聽到耶穌對她說妳的信德救了妳，感到十分驚訝？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</a:t>
            </a:r>
            <a:r>
              <a:rPr lang="zh-TW" altLang="en-US" sz="3600" b="1">
                <a:latin typeface="新細明體"/>
                <a:ea typeface="新細明體"/>
              </a:rPr>
              <a:t>不只是治癒</a:t>
            </a:r>
            <a:r>
              <a:rPr lang="zh-TW" altLang="en-US" sz="3600" b="1" smtClean="0">
                <a:latin typeface="新細明體"/>
                <a:ea typeface="新細明體"/>
              </a:rPr>
              <a:t>了那婦人的</a:t>
            </a:r>
            <a:r>
              <a:rPr lang="zh-TW" altLang="en-US" sz="3600" b="1">
                <a:latin typeface="新細明體"/>
                <a:ea typeface="新細明體"/>
              </a:rPr>
              <a:t>病，還賞給她一個特別的恩典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那婦人會覺得「可以靠著對天主的信賴而生活的人是有福的」？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「耶穌對那婦人說：</a:t>
            </a:r>
            <a:r>
              <a:rPr lang="en-US" altLang="zh-TW" sz="3600" b="1"/>
              <a:t>『</a:t>
            </a:r>
            <a:r>
              <a:rPr lang="zh-TW" altLang="en-US" sz="3600" b="1"/>
              <a:t>孩子，妳的信德救了妳，平安去吧！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8,48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祥祥的故事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在生活中，我們可以常常祈禱，將做的每一件事跟耶穌分享，特別是我們怎麼將耶穌教我們的愛實實在在的做出</a:t>
            </a:r>
            <a:r>
              <a:rPr lang="zh-TW" altLang="en-US" sz="3600" b="1" smtClean="0">
                <a:latin typeface="新細明體"/>
                <a:ea typeface="新細明體"/>
              </a:rPr>
              <a:t>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，祥祥和他的爸媽真是幸運，信賴天主的人是有福的，天父爸爸這麼愛我們</a:t>
            </a:r>
            <a:r>
              <a:rPr lang="zh-TW" altLang="en-US" sz="3600" b="1" smtClean="0"/>
              <a:t>，只要</a:t>
            </a:r>
            <a:r>
              <a:rPr lang="zh-TW" altLang="en-US" sz="3600" b="1"/>
              <a:t>願意相信耶穌，祂一定會幫助我們。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在生活中，我們遇到各種奇怪的困難</a:t>
            </a:r>
            <a:r>
              <a:rPr lang="zh-TW" altLang="en-US" sz="3600" b="1" smtClean="0"/>
              <a:t>，不知</a:t>
            </a:r>
            <a:r>
              <a:rPr lang="zh-TW" altLang="en-US" sz="3600" b="1"/>
              <a:t>該怎麼辦時，你願不願意信賴耶穌，求耶穌幫忙呢？？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1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我們可以做些什麼來幫助自己，像那婦人一樣對耶穌有這麼大的信德？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88077744"/>
      </p:ext>
    </p:extLst>
  </p:cSld>
  <p:clrMapOvr>
    <a:masterClrMapping/>
  </p:clrMapOvr>
  <p:transition/>
  <p:timing/>
</p:sld>
</file>

<file path=ppt/slides/slide1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今天我們看到耶穌對待那婦人是這麼慈祥又善解人意，一點也不責怪她偷偷摸了祂的衣角，不但治癒她，還肯定她有這麼大的信德。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在生活中，當我們遇到像那婦人不知該怎麼辦時，一定要記得「靠著對天主的信賴而生活的人是有福的</a:t>
            </a:r>
            <a:r>
              <a:rPr lang="zh-TW" altLang="en-US" sz="3600" b="1" smtClean="0"/>
              <a:t>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1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讓我們多多信賴耶穌。現在我們大家一起大聲的說：耶穌，我相信祢。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31541796"/>
      </p:ext>
    </p:extLst>
  </p:cSld>
  <p:clrMapOvr>
    <a:masterClrMapping/>
  </p:clrMapOvr>
  <p:transition/>
  <p:timing/>
</p:sld>
</file>

<file path=ppt/slides/slide1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492896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慈祥的耶穌，今天我們學到了「信德」，信德便是全心全意信靠祢，看不見沒關係，只要相信，相信便可以像那婦人一樣摸到祢，就會有</a:t>
            </a:r>
            <a:r>
              <a:rPr lang="zh-TW" altLang="en-US" sz="3600" b="1" smtClean="0"/>
              <a:t>力量。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1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492896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求祢幫助我們常常學習那婦人，全心依靠祢，天天跟祢在一起。祈禱是奉祢的名，阿們。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耶穌在羊門</a:t>
            </a:r>
            <a:r>
              <a:rPr lang="zh-TW" altLang="en-US" sz="6600" b="1" smtClean="0">
                <a:ea typeface="Microsoft JhengHei Light" panose="020b0304030504040204"/>
              </a:rPr>
              <a:t>治癒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纏</a:t>
            </a:r>
            <a:r>
              <a:rPr lang="zh-TW" altLang="en-US" sz="6600" b="1">
                <a:ea typeface="Microsoft JhengHei Light" panose="020b0304030504040204"/>
              </a:rPr>
              <a:t>病</a:t>
            </a:r>
            <a:r>
              <a:rPr lang="en-US" altLang="zh-TW" sz="6600" b="1">
                <a:ea typeface="Microsoft JhengHei Light" panose="020b0304030504040204"/>
              </a:rPr>
              <a:t>38</a:t>
            </a:r>
            <a:r>
              <a:rPr lang="zh-TW" altLang="en-US" sz="6600" b="1">
                <a:ea typeface="Microsoft JhengHei Light" panose="020b0304030504040204"/>
              </a:rPr>
              <a:t>年的癱子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-6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只要我們在生活中做到耶穌教給我們的愛，都可以讓別人從我們身上慢慢看到天主的</a:t>
            </a:r>
            <a:r>
              <a:rPr lang="zh-TW" altLang="en-US" sz="3600" b="1" smtClean="0">
                <a:latin typeface="新細明體"/>
                <a:ea typeface="新細明體"/>
              </a:rPr>
              <a:t>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2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我們感謝讚美祢，祢賜給我們健康的恩典，讓我們可以天天健康、快樂的生活，求祢幫助我們好好珍惜這可貴的恩典，也能看到那些身體不便或有病痛的人的需要。以上所求是靠我們的主耶穌之名。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若望福音</a:t>
            </a:r>
            <a:r>
              <a:rPr lang="en-US" altLang="zh-TW" sz="3600" b="1"/>
              <a:t>5,1~18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，你們是不是健康寶寶呢？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你們最</a:t>
            </a:r>
            <a:r>
              <a:rPr lang="zh-TW" altLang="en-US" sz="3600" b="1"/>
              <a:t>喜歡</a:t>
            </a:r>
            <a:r>
              <a:rPr lang="zh-TW" altLang="en-US" sz="3600" b="1" smtClean="0"/>
              <a:t>吃</a:t>
            </a:r>
            <a:r>
              <a:rPr lang="zh-TW" altLang="en-US" sz="3600" b="1"/>
              <a:t>哪</a:t>
            </a:r>
            <a:r>
              <a:rPr lang="zh-TW" altLang="en-US" sz="3600" b="1" smtClean="0"/>
              <a:t>些有營養</a:t>
            </a:r>
            <a:r>
              <a:rPr lang="zh-TW" altLang="en-US" sz="3600" b="1"/>
              <a:t>又健康的</a:t>
            </a:r>
            <a:r>
              <a:rPr lang="zh-TW" altLang="en-US" sz="3600" b="1" smtClean="0"/>
              <a:t>食物呢</a:t>
            </a:r>
            <a:r>
              <a:rPr lang="zh-TW" altLang="en-US" sz="3600" b="1"/>
              <a:t>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2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</a:t>
            </a:r>
            <a:r>
              <a:rPr lang="en-US" altLang="zh-TW" sz="4800" b="1"/>
              <a:t>——</a:t>
            </a:r>
            <a:r>
              <a:rPr lang="zh-TW" altLang="en-US" sz="4800" b="1"/>
              <a:t>兩人三</a:t>
            </a:r>
            <a:r>
              <a:rPr lang="zh-TW" altLang="en-US" sz="4800" b="1" smtClean="0"/>
              <a:t>腳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099757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如果</a:t>
            </a:r>
            <a:r>
              <a:rPr lang="zh-TW" altLang="en-US" sz="3600" b="1"/>
              <a:t>沒有腳的話，生活是不是很不方便呢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聖經裡，有一天耶穌看到一位</a:t>
            </a:r>
            <a:r>
              <a:rPr lang="zh-TW" altLang="en-US" sz="3600" b="1" smtClean="0"/>
              <a:t>癱子，</a:t>
            </a:r>
            <a:r>
              <a:rPr lang="zh-TW" altLang="en-US" sz="3600" b="1"/>
              <a:t>他只能躺在路邊</a:t>
            </a:r>
            <a:r>
              <a:rPr lang="zh-TW" altLang="en-US" sz="3600" b="1" smtClean="0"/>
              <a:t>，非常</a:t>
            </a:r>
            <a:r>
              <a:rPr lang="zh-TW" altLang="en-US" sz="3600" b="1"/>
              <a:t>可憐。耶穌看到他之後，做了什麼呢？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021939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85293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在耶穌那時候，有個很特別的地方</a:t>
            </a:r>
            <a:r>
              <a:rPr lang="en-US" altLang="zh-TW" sz="3600" b="1"/>
              <a:t>——</a:t>
            </a:r>
            <a:r>
              <a:rPr lang="zh-TW" altLang="en-US" sz="3600" b="1"/>
              <a:t>在耶路撒冷城裡靠近「羊門」旁有個水池，這個水池叫「貝特匝達</a:t>
            </a:r>
            <a:r>
              <a:rPr lang="zh-TW" altLang="en-US" sz="3600" b="1" smtClean="0"/>
              <a:t>」。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水池旁躺著許多生病的人</a:t>
            </a:r>
            <a:r>
              <a:rPr lang="zh-TW" altLang="en-US" sz="3600" b="1" smtClean="0"/>
              <a:t>，他們在等待</a:t>
            </a:r>
            <a:r>
              <a:rPr lang="zh-TW" altLang="en-US" sz="3600" b="1"/>
              <a:t>一個特別的</a:t>
            </a:r>
            <a:r>
              <a:rPr lang="zh-TW" altLang="en-US" sz="3600" b="1" smtClean="0"/>
              <a:t>時刻：當天</a:t>
            </a:r>
            <a:r>
              <a:rPr lang="zh-TW" altLang="en-US" sz="3600" b="1"/>
              <a:t>使來到水池攪動池水時，第一個下到水池裡的人，</a:t>
            </a:r>
            <a:r>
              <a:rPr lang="zh-TW" altLang="en-US" sz="3600" b="1" smtClean="0"/>
              <a:t>他的</a:t>
            </a:r>
            <a:r>
              <a:rPr lang="zh-TW" altLang="en-US" sz="3600" b="1"/>
              <a:t>病就會獲得治癒。</a:t>
            </a:r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2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有一天，耶穌來到水池旁，看到一位癱子，他已經病了</a:t>
            </a:r>
            <a:r>
              <a:rPr lang="en-US" altLang="zh-TW" sz="3600" b="1"/>
              <a:t>38</a:t>
            </a:r>
            <a:r>
              <a:rPr lang="zh-TW" altLang="en-US" sz="3600" b="1"/>
              <a:t>年，在水池旁也等了</a:t>
            </a:r>
            <a:r>
              <a:rPr lang="en-US" altLang="zh-TW" sz="3600" b="1"/>
              <a:t>38</a:t>
            </a:r>
            <a:r>
              <a:rPr lang="zh-TW" altLang="en-US" sz="3600" b="1"/>
              <a:t>年，可是就是沒機會進池子裡。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在宣講天國福音時，特別選了幾個人做祂的好朋友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為了</a:t>
            </a:r>
            <a:r>
              <a:rPr lang="zh-TW" altLang="en-US" sz="3600" b="1">
                <a:latin typeface="新細明體"/>
                <a:ea typeface="新細明體"/>
              </a:rPr>
              <a:t>可以照顧更</a:t>
            </a:r>
            <a:r>
              <a:rPr lang="zh-TW" altLang="en-US" sz="3600" b="1" smtClean="0">
                <a:latin typeface="新細明體"/>
                <a:ea typeface="新細明體"/>
              </a:rPr>
              <a:t>多跟隨祂的</a:t>
            </a:r>
            <a:r>
              <a:rPr lang="zh-TW" altLang="en-US" sz="3600" b="1">
                <a:latin typeface="新細明體"/>
                <a:ea typeface="新細明體"/>
              </a:rPr>
              <a:t>人，祂做了什麼？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耶穌問他：</a:t>
            </a:r>
            <a:r>
              <a:rPr lang="zh-TW" altLang="en-US" sz="3600" b="1">
                <a:latin typeface="新細明體"/>
                <a:ea typeface="新細明體"/>
              </a:rPr>
              <a:t>「你想要獲得痊癒嗎？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2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他趕緊跟耶穌說：「主啊，我當然想，</a:t>
            </a:r>
            <a:r>
              <a:rPr lang="zh-TW" altLang="en-US" sz="3600" b="1" smtClean="0">
                <a:latin typeface="新細明體"/>
                <a:ea typeface="新細明體"/>
              </a:rPr>
              <a:t>可是每次</a:t>
            </a:r>
            <a:r>
              <a:rPr lang="zh-TW" altLang="en-US" sz="3600" b="1">
                <a:latin typeface="新細明體"/>
                <a:ea typeface="新細明體"/>
              </a:rPr>
              <a:t>天使攪動池水的時候</a:t>
            </a:r>
            <a:r>
              <a:rPr lang="zh-TW" altLang="en-US" sz="3600" b="1" smtClean="0">
                <a:latin typeface="新細明體"/>
                <a:ea typeface="新細明體"/>
              </a:rPr>
              <a:t>，大家</a:t>
            </a:r>
            <a:r>
              <a:rPr lang="zh-TW" altLang="en-US" sz="3600" b="1">
                <a:latin typeface="新細明體"/>
                <a:ea typeface="新細明體"/>
              </a:rPr>
              <a:t>都比我快，我根本沒有機會進到池子裡，我的病也越來越嚴重，沒辦法好起來。」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2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耶穌看到他這麼渴望得到別人的幫忙，就動了憐憫的心，對他說：「起來吧！拿著你的床走吧！」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2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癱子</a:t>
            </a:r>
            <a:r>
              <a:rPr lang="zh-TW" altLang="en-US" sz="3600" b="1">
                <a:latin typeface="新細明體"/>
                <a:ea typeface="新細明體"/>
              </a:rPr>
              <a:t>很</a:t>
            </a:r>
            <a:r>
              <a:rPr lang="zh-TW" altLang="en-US" sz="3600" b="1" smtClean="0">
                <a:latin typeface="新細明體"/>
                <a:ea typeface="新細明體"/>
              </a:rPr>
              <a:t>高興，</a:t>
            </a:r>
            <a:r>
              <a:rPr lang="zh-TW" altLang="en-US" sz="3600" b="1">
                <a:latin typeface="新細明體"/>
                <a:ea typeface="新細明體"/>
              </a:rPr>
              <a:t>立刻拿起自己的床，就可以走路了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但她癱子</a:t>
            </a:r>
            <a:r>
              <a:rPr lang="zh-TW" altLang="en-US" sz="3600" b="1">
                <a:latin typeface="新細明體"/>
                <a:ea typeface="新細明體"/>
              </a:rPr>
              <a:t>實在太高興了，到處跟人說他可以走路了。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2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他遇到了猶太人，猶太人看著他手裡拿著床，就不高興的對他說：</a:t>
            </a:r>
            <a:r>
              <a:rPr lang="zh-TW" altLang="en-US" sz="3600" b="1" smtClean="0">
                <a:latin typeface="新細明體"/>
                <a:ea typeface="新細明體"/>
              </a:rPr>
              <a:t>「安息日</a:t>
            </a:r>
            <a:r>
              <a:rPr lang="zh-TW" altLang="en-US" sz="3600" b="1">
                <a:latin typeface="新細明體"/>
                <a:ea typeface="新細明體"/>
              </a:rPr>
              <a:t>是不許拿床的！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癱子</a:t>
            </a:r>
            <a:r>
              <a:rPr lang="zh-TW" altLang="en-US" sz="3600" b="1">
                <a:latin typeface="新細明體"/>
                <a:ea typeface="新細明體"/>
              </a:rPr>
              <a:t>對猶太人說：「可是那叫我痊癒的人跟我說，拿起你的床行走吧！」</a:t>
            </a: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2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猶太人更不高興的問他：</a:t>
            </a:r>
            <a:r>
              <a:rPr lang="zh-TW" altLang="en-US" sz="3600" b="1">
                <a:latin typeface="新細明體"/>
                <a:ea typeface="新細明體"/>
              </a:rPr>
              <a:t>「是誰叫你這麼做的</a:t>
            </a:r>
            <a:r>
              <a:rPr lang="zh-TW" altLang="en-US" sz="3600" b="1" smtClean="0">
                <a:latin typeface="新細明體"/>
                <a:ea typeface="新細明體"/>
              </a:rPr>
              <a:t>？」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那癱子</a:t>
            </a:r>
            <a:r>
              <a:rPr lang="zh-TW" altLang="en-US" sz="3600" b="1">
                <a:latin typeface="新細明體"/>
                <a:ea typeface="新細明體"/>
              </a:rPr>
              <a:t>說：「我不知道他是誰，我也不知道他的名字。」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其實，猶太人已大概知道是耶穌叫癱子做的，他們並不想知道耶穌為什麼要幫助人，他們只想找耶穌的麻煩，因為耶穌在安息日做了他們認為不可以做的事。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不一會，癱子在聖殿遇到了耶穌，耶穌就對他說：「看，你的病已經好了，不要再犯罪了，免得遭遇更不幸的事！」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2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癱子聽了耶穌的話，就跑去告訴猶太人：「我知道那治好我的人是誰了，祂就是耶穌。」</a:t>
            </a:r>
          </a:p>
        </p:txBody>
      </p:sp>
    </p:spTree>
    <p:extLst>
      <p:ext uri="{BB962C8B-B14F-4D97-AF65-F5344CB8AC3E}">
        <p14:creationId xmlns:p14="http://schemas.microsoft.com/office/powerpoint/2010/main" val="1579587386"/>
      </p:ext>
    </p:extLst>
  </p:cSld>
  <p:clrMapOvr>
    <a:masterClrMapping/>
  </p:clrMapOvr>
  <p:transition/>
  <p:timing/>
</p:sld>
</file>

<file path=ppt/slides/slide2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猶太人聽了癱子說的話，不但沒有想去看耶穌，反而開始想計謀要找機會迫害耶穌，因為耶穌在安息日做了這樣的事。</a:t>
            </a:r>
          </a:p>
        </p:txBody>
      </p:sp>
    </p:spTree>
    <p:extLst>
      <p:ext uri="{BB962C8B-B14F-4D97-AF65-F5344CB8AC3E}">
        <p14:creationId xmlns:p14="http://schemas.microsoft.com/office/powerpoint/2010/main" val="37111291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在選這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位好朋友前，特別做了一件什麼事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選的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位好朋友有個特別的稱呼，是什麼？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會有很多人躺在耶路撒冷「羊門」旁的水池邊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「</a:t>
            </a:r>
            <a:r>
              <a:rPr lang="zh-TW" altLang="en-US" sz="3600" b="1">
                <a:latin typeface="新細明體"/>
                <a:ea typeface="新細明體"/>
              </a:rPr>
              <a:t>羊門」旁的水池會發生什麼事？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水池</a:t>
            </a:r>
            <a:r>
              <a:rPr lang="zh-TW" altLang="en-US" sz="3600" b="1">
                <a:latin typeface="新細明體"/>
                <a:ea typeface="新細明體"/>
              </a:rPr>
              <a:t>旁的癱子為什麼在那兒躺了</a:t>
            </a:r>
            <a:r>
              <a:rPr lang="en-US" altLang="zh-TW" sz="3600" b="1">
                <a:latin typeface="新細明體"/>
                <a:ea typeface="新細明體"/>
              </a:rPr>
              <a:t>38</a:t>
            </a:r>
            <a:r>
              <a:rPr lang="zh-TW" altLang="en-US" sz="3600" b="1">
                <a:latin typeface="新細明體"/>
                <a:ea typeface="新細明體"/>
              </a:rPr>
              <a:t>年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為什麼要幫助那在水池旁躺了</a:t>
            </a:r>
            <a:r>
              <a:rPr lang="en-US" altLang="zh-TW" sz="3600" b="1">
                <a:latin typeface="新細明體"/>
                <a:ea typeface="新細明體"/>
              </a:rPr>
              <a:t>38</a:t>
            </a:r>
            <a:r>
              <a:rPr lang="zh-TW" altLang="en-US" sz="3600" b="1">
                <a:latin typeface="新細明體"/>
                <a:ea typeface="新細明體"/>
              </a:rPr>
              <a:t>年的癱子？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癱子想不想趕快好起來呢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對那躺了</a:t>
            </a:r>
            <a:r>
              <a:rPr lang="en-US" altLang="zh-TW" sz="3600" b="1">
                <a:latin typeface="新細明體"/>
                <a:ea typeface="新細明體"/>
              </a:rPr>
              <a:t>38</a:t>
            </a:r>
            <a:r>
              <a:rPr lang="zh-TW" altLang="en-US" sz="3600" b="1">
                <a:latin typeface="新細明體"/>
                <a:ea typeface="新細明體"/>
              </a:rPr>
              <a:t>年的癱子說了什麼？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病</a:t>
            </a:r>
            <a:r>
              <a:rPr lang="zh-TW" altLang="en-US" sz="3600" b="1">
                <a:latin typeface="新細明體"/>
                <a:ea typeface="新細明體"/>
              </a:rPr>
              <a:t>了</a:t>
            </a:r>
            <a:r>
              <a:rPr lang="en-US" altLang="zh-TW" sz="3600" b="1">
                <a:latin typeface="新細明體"/>
                <a:ea typeface="新細明體"/>
              </a:rPr>
              <a:t>38</a:t>
            </a:r>
            <a:r>
              <a:rPr lang="zh-TW" altLang="en-US" sz="3600" b="1">
                <a:latin typeface="新細明體"/>
                <a:ea typeface="新細明體"/>
              </a:rPr>
              <a:t>年的癱子可以走路後，他做了什麼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猶太人告訴癱子不可拿著自己的床到處走？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猶太人</a:t>
            </a:r>
            <a:r>
              <a:rPr lang="zh-TW" altLang="en-US" sz="3600" b="1">
                <a:latin typeface="新細明體"/>
                <a:ea typeface="新細明體"/>
              </a:rPr>
              <a:t>為什麼要找耶穌的麻煩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覺得耶穌在安息日幫助那位病了</a:t>
            </a:r>
            <a:r>
              <a:rPr lang="en-US" altLang="zh-TW" sz="3600" b="1">
                <a:latin typeface="新細明體"/>
                <a:ea typeface="新細明體"/>
              </a:rPr>
              <a:t>38</a:t>
            </a:r>
            <a:r>
              <a:rPr lang="zh-TW" altLang="en-US" sz="3600" b="1">
                <a:latin typeface="新細明體"/>
                <a:ea typeface="新細明體"/>
              </a:rPr>
              <a:t>年的癱子是不對的嗎？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720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看到那癱子就動了憐憫的心，治好了他。我們若看到行動不便的人可以做什麼呢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覺得耶穌會喜歡我們去幫助別人嗎？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「我父到現在一直工作，我也應該工作。」（若</a:t>
            </a:r>
            <a:r>
              <a:rPr lang="en-US" altLang="zh-TW" sz="3600" b="1"/>
              <a:t>5,17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老師的兩位朋友的故事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，在今天的故事中，我們看到耶穌是這麼的愛我們，特別關心那些需要幫助的人。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交給這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位好朋友什麼特別的任務呢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耶穌交給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位好朋友的任務，是一個很光榮的任務？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影片中，也看到這世上有許多行動不便的人，都需要大家的幫忙。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47935527"/>
      </p:ext>
    </p:extLst>
  </p:cSld>
  <p:clrMapOvr>
    <a:masterClrMapping/>
  </p:clrMapOvr>
  <p:transition/>
  <p:timing/>
</p:sld>
</file>

<file path=ppt/slides/slide2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在生活中，我要怎麼留意自己身邊有哪些需要幫忙的人，也許是同學、家人或鄰居，我可以為那些需要幫忙的人做些什麼呢？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2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</a:t>
            </a:r>
            <a:r>
              <a:rPr lang="en-US" altLang="zh-TW" sz="3600" b="1">
                <a:latin typeface="+mj-ea"/>
              </a:rPr>
              <a:t>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6025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42900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今天我們看到耶穌為了幫助癱子，不在乎猶太人對安息日的規定。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耶穌關心的是在最需要的時候盡力的去幫助人，我們也看到那位癱子是那麼的相信耶穌，當他被耶穌治好後就勇敢的跟別人說是耶穌幫了他。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2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在生活中，我們要學習耶穌，多多關心那些行動不便的人，當自己遇到困難時，也別忘了可以請耶穌幫忙喔！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31541796"/>
      </p:ext>
    </p:extLst>
  </p:cSld>
  <p:clrMapOvr>
    <a:masterClrMapping/>
  </p:clrMapOvr>
  <p:transition/>
  <p:timing/>
</p:sld>
</file>

<file path=ppt/slides/slide2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852936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親愛的主耶穌，我們感謝讚美祢，祢是那麼的愛我們，祢也教導我們要多多關心那些需要幫助的</a:t>
            </a:r>
            <a:r>
              <a:rPr lang="zh-TW" altLang="en-US" sz="3600" b="1" smtClean="0"/>
              <a:t>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2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求祢幫助我們、保佑我們，讓我們每天都能在祢的愛中，平安快樂的長大，也能努力的把愛分享給身邊的人。禱告奉祢的名。阿們。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耶穌派遣宗徒</a:t>
            </a:r>
            <a:endParaRPr lang="en-US" altLang="zh-TW" sz="6600" b="1">
              <a:ea typeface="Microsoft JhengHei Light" panose="020b0304030504040204"/>
            </a:endParaRPr>
          </a:p>
          <a:p>
            <a:r>
              <a:rPr lang="zh-TW" altLang="en-US" sz="6600" b="1">
                <a:ea typeface="Microsoft JhengHei Light" panose="020b0304030504040204"/>
              </a:rPr>
              <a:t>行遍四處宣講福音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覺得為什麼耶穌選的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位好朋友都是一些普普通通的人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耶穌要祂的好朋友四處宣講天國福音？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親愛的主耶穌，感謝讚美祢，謝謝祢這麼愛我們，親自來到我們中間和我們在一起，還特別派遣門徒前往世界各地傳揚福音，求祢幫助我們今天認真學習，跟隨祢的腳步。以上所求是因祢的名，阿們。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馬爾谷福音</a:t>
            </a:r>
            <a:r>
              <a:rPr lang="en-US" altLang="zh-TW" sz="3600" b="1"/>
              <a:t>6,7</a:t>
            </a:r>
            <a:r>
              <a:rPr lang="zh-TW" altLang="en-US" sz="3600" b="1"/>
              <a:t>～</a:t>
            </a:r>
            <a:r>
              <a:rPr lang="en-US" altLang="zh-TW" sz="3600" b="1"/>
              <a:t>13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小朋友，你們聽過「兩隻老虎」嗎？</a:t>
            </a:r>
            <a:endParaRPr lang="en-US" altLang="zh-TW" sz="3600" b="1"/>
          </a:p>
          <a:p>
            <a:r>
              <a:rPr lang="zh-TW" altLang="en-US" sz="3600" b="1"/>
              <a:t>還記得有一句歌詞是「兩隻老虎跑得快」嗎？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現在，我們就來唱這首歌，大家一起跟著影片唱。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2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為什麼兩隻老虎一起跑就會跑得比較快，一隻老虎自己跑就跑不快嗎？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2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兩隻一起跑，跟一隻自己跑會有什麼差別呢？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98968015"/>
      </p:ext>
    </p:extLst>
  </p:cSld>
  <p:clrMapOvr>
    <a:masterClrMapping/>
  </p:clrMapOvr>
  <p:transition/>
  <p:timing/>
</p:sld>
</file>

<file path=ppt/slides/slide2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小活動──兩人同心向前行！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42088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你們真是太棒了，這麼有默契，彼此都合作得這麼好，也順利的完成活動。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接下來，我們就來看看耶穌是怎麼讓宗徒們兩個一組的四處宣講福音。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耶穌四處宣講天國福音的時候，都有很多的人跟著祂，耶穌只有一個人，有太多的地方要去，太多的人需要耶穌，祂一個人卻沒有那麼多的時間和力氣可以照顧到每個人的需要。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1997839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有一天，耶穌就叫了</a:t>
            </a:r>
            <a:r>
              <a:rPr lang="en-US" altLang="zh-TW" sz="3600" b="1"/>
              <a:t>12</a:t>
            </a:r>
            <a:r>
              <a:rPr lang="zh-TW" altLang="en-US" sz="3600" b="1"/>
              <a:t>宗徒聚在一起，跟他們說：「你們看，有這麼多的人都渴望得到天主的愛，你們要兩個兩個一起出去，走遍各村各地，將天國的福音帶給他們。」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也想邀請我們做祂的好朋友，你願意嗎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覺得要做耶穌的好朋友，需要有什麼特別的條件嗎？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耶穌接著說：「雖然我沒有辦法親自和你們在一起，但是只要你們以我的名做任何事，我都會與你們同在的！」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宗徒們就照著耶穌的指示，兩人一組四處宣講天國福音。</a:t>
            </a:r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2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兩人結伴同行可以互相打氣，免得一個人太孤單，過不了幾天可能就失去鬥志，還可以一起討論、互相交換意見，也可以彼此幫忙，各有各的優點，互相合作做起事來就事半功倍。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耶穌為了讓宗徒們可以快快的出發宣講福音，還特別吩咐他們什麼都不需要準備，只要帶自己隨身會用到的一根棍杖跟行走時穿的鞋子就好。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2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耶穌也告訴宗徒們，這趟出門不是到處遊玩，要有心理準備，但也不必太擔心，不管進了哪個村莊，就清楚的說明自己是奉耶穌的名而來的，自然會有人接待你們，照料你們的一切生活所需。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2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千萬不要對接待你們的家庭嫌東嫌西的，總是要心存感激。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萬一遇到有些家庭對你們不是很友善，也不必太委屈自己，大可離開，臨走時也可表明你們對他們的意見。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2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耶穌知道宗徒們已做好心理準備，就派他們出去宣講福音，他們所到之處，都受到群眾的歡迎。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2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大家都十分感激耶穌對他們的愛，特別派遣宗徒四處宣講，讓更多的人可以獲得天主的愛，各村各地都陸續有人因信從福音悔改。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2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有許多生病和附了魔的人都前來求助，懇求宗徒治好他們，宗徒們也都奉耶穌的名治癒了他們。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大家都從宗徒們的身上看到了耶穌的大能和天主的愛，都歡天喜地的高聲讚美天主。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從那時一直到現在，宗徒們四處宣講福音的舉動從來都沒有停過，經過兩千多年的努力，千千萬萬的人四處奔波，我們很幸運的聽到了天國福音，得到天主的愛。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小朋友也可以做耶穌的好朋友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覺得要怎麼和耶穌一起宣講天國福音？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為什麼耶穌四處宣講天國福音時，總是有很多人跟著祂？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當耶穌看到這麼多人跟著祂，而自己又沒有足夠時間照顧他們時，耶穌做了什麼？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耶穌派宗徒們外出宣講福音時，為什麼要兩人一組？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耶穌派宗徒們兩人一組出去宣講，有什麼好處？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為什麼耶穌派宗徒們外出宣講時，什麼都不必帶？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耶穌告訴宗徒們外出什麼都不必帶，他們會擔心嗎？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為什麼耶穌派宗徒們外出宣講時，要記得帶棍杖和穿鞋子？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為什麼耶穌派宗徒們外出宣講時，告訴他們要有心理準備？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耶穌派宗徒們外出宣講時，誰會照料他們的生活所需？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為什麼耶穌吩咐宗徒們受人接待時不要嫌東嫌西的？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耶穌吩咐宗徒們受人接待若遇到對方不是很友善時，可以怎麼做？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為什麼耶穌派宗徒們外出宣講，會受到各地熱烈的歡迎？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-7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「耶穌叫來</a:t>
            </a:r>
            <a:r>
              <a:rPr lang="en-US" altLang="zh-TW" sz="3600" b="1"/>
              <a:t>12</a:t>
            </a:r>
            <a:r>
              <a:rPr lang="zh-TW" altLang="en-US" sz="3600" b="1"/>
              <a:t>宗徒，派遣他們兩個兩個地出去宣講天國福音！」（谷</a:t>
            </a:r>
            <a:r>
              <a:rPr lang="en-US" altLang="zh-TW" sz="3600" b="1"/>
              <a:t>6,7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阿治的故事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小朋友，很多時候，我們的身邊都會有像阿德一樣的人，需要我們多一點的關懷。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就像耶穌那時候，耶穌知道有很多人都渴望獲得天主的愛，就特別派遣宗徒們四處去關心他們，將天主的愛帶給更多的人。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47935527"/>
      </p:ext>
    </p:extLst>
  </p:cSld>
  <p:clrMapOvr>
    <a:masterClrMapping/>
  </p:clrMapOvr>
  <p:transition/>
  <p:timing/>
</p:sld>
</file>

<file path=ppt/slides/slide2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請想一想：</a:t>
            </a:r>
            <a:endParaRPr lang="en-US" altLang="zh-TW" sz="3600" b="1"/>
          </a:p>
          <a:p>
            <a:r>
              <a:rPr lang="zh-TW" altLang="en-US" sz="3600" b="1"/>
              <a:t>在生活中，當別人有需要的時候，我們是不是可以做些什麼，像宗徒們一樣的關心他們呢？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2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>
                <a:latin typeface="+mj-ea"/>
              </a:rPr>
              <a:t>-7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6025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42900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</a:t>
            </a:r>
            <a:r>
              <a:rPr lang="zh-TW" altLang="en-US" sz="3600" b="1"/>
              <a:t>耶穌是那麼愛我們，總是知道我們的需要。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在我們的身邊，也有很多的人都渴望得到天主的愛，希望我們都可以像宗徒一樣，願意接受耶穌的派遣，多多去關心那些有需要的人，將天主的愛分享給他們。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2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3068960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親愛的主耶穌，謝謝祢這麼愛我們，讓我們在祢的愛中學習成長，充滿幸福。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2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求祢幫助我們可以像宗徒一樣，慷慨的接受祢的派遣，勇敢的走在祢的道路上，將天主的愛分享給更多的人。以上所求是因祢的名，阿們。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執迷不悟的國王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施</a:t>
            </a:r>
            <a:r>
              <a:rPr lang="zh-TW" altLang="en-US" sz="6600" b="1">
                <a:ea typeface="Microsoft JhengHei Light" panose="020b0304030504040204"/>
              </a:rPr>
              <a:t>洗若翰被害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-8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親愛的天父，謝謝祢這麼愛我們，也一直保佑著我們，我們都是祢的好寶貝，求祢幫助我們珍惜這份福氣，常常來教堂上主日學，更加認識祢、親近祢。以上所求是奉祢的子耶穌的名，阿們。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「耶穌選了</a:t>
            </a:r>
            <a:r>
              <a:rPr lang="en-US" altLang="zh-TW" sz="3600" b="1"/>
              <a:t>12</a:t>
            </a:r>
            <a:r>
              <a:rPr lang="zh-TW" altLang="en-US" sz="3600" b="1"/>
              <a:t>人，派他們去宣講天國福音。」（谷</a:t>
            </a:r>
            <a:r>
              <a:rPr lang="en-US" altLang="zh-TW" sz="3600" b="1"/>
              <a:t>3,14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馬爾谷福音</a:t>
            </a:r>
            <a:r>
              <a:rPr lang="en-US" altLang="zh-TW" sz="3600" b="1"/>
              <a:t>6,14</a:t>
            </a:r>
            <a:r>
              <a:rPr lang="zh-TW" altLang="en-US" sz="3600" b="1"/>
              <a:t>～</a:t>
            </a:r>
            <a:r>
              <a:rPr lang="en-US" altLang="zh-TW" sz="3600" b="1"/>
              <a:t>29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你們聽</a:t>
            </a:r>
            <a:r>
              <a:rPr lang="zh-TW" altLang="en-US" sz="3600" b="1"/>
              <a:t>過好國王和壞國王的故事嗎？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593558" y="3105834"/>
            <a:ext cx="79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你們覺得要怎麼樣才是一位好國王呢？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2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310583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怎麼樣的國王會是一個壞國王呢？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2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小活動──好國王的王冠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你們的王冠好漂亮啊，希望你們都是好國王，這樣你們的人民一定很</a:t>
            </a:r>
            <a:r>
              <a:rPr lang="zh-TW" altLang="en-US" sz="3600" b="1" smtClean="0"/>
              <a:t>幸福。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只是</a:t>
            </a:r>
            <a:r>
              <a:rPr lang="zh-TW" altLang="en-US" sz="3600" b="1"/>
              <a:t>耶穌那時候沒那麼幸運，遇到一位壞國王，還做了一件很可怕的事，害死了耶穌的表哥洗者若翰。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013827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84482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小朋友，還記得耶穌的表哥洗者若翰</a:t>
            </a:r>
            <a:r>
              <a:rPr lang="zh-TW" altLang="en-US" sz="3600" b="1" smtClean="0"/>
              <a:t>嗎？在</a:t>
            </a:r>
            <a:r>
              <a:rPr lang="zh-TW" altLang="en-US" sz="3600" b="1"/>
              <a:t>耶穌還沒開始宣講天國福音前，洗者若翰已經在約旦河宣講悔改的洗禮，為耶穌做準備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大</a:t>
            </a:r>
            <a:r>
              <a:rPr lang="zh-TW" altLang="en-US" sz="3600" b="1"/>
              <a:t>家</a:t>
            </a:r>
            <a:r>
              <a:rPr lang="zh-TW" altLang="en-US" sz="3600" b="1" smtClean="0"/>
              <a:t>都</a:t>
            </a:r>
            <a:r>
              <a:rPr lang="zh-TW" altLang="en-US" sz="3600" b="1"/>
              <a:t>尊敬他是一位天主的先知。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27483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有一天，有人來向洗者若翰報告，當時的猶太人王黑落德</a:t>
            </a:r>
            <a:r>
              <a:rPr lang="zh-TW" altLang="en-US" sz="3600" b="1" smtClean="0"/>
              <a:t>王做</a:t>
            </a:r>
            <a:r>
              <a:rPr lang="zh-TW" altLang="en-US" sz="3600" b="1"/>
              <a:t>了一件不對的事，國王看到自己弟弟的太太很漂亮，便將她搶過來當自己的妻子。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2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國王做了不對的事，沒有人敢去跟他說，大家都怕說了會被砍頭，只好來跟洗者若翰說，也許國王會願意聽天主先知的話。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2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洗者若翰知道了，便到王宮去見國王，告訴他這是一件不對的事，全國上下都知道了，勸他要改過。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彤彤的故事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國王聽了，知道自己錯了，想要悔改，便告訴妻子黑落狄</a:t>
            </a:r>
            <a:r>
              <a:rPr lang="zh-TW" altLang="en-US" sz="3600" b="1" smtClean="0">
                <a:latin typeface="新細明體"/>
                <a:ea typeface="新細明體"/>
              </a:rPr>
              <a:t>雅，</a:t>
            </a:r>
            <a:r>
              <a:rPr lang="zh-TW" altLang="en-US" sz="3600" b="1">
                <a:latin typeface="新細明體"/>
                <a:ea typeface="新細明體"/>
              </a:rPr>
              <a:t>妻子知道了，卻很不高興，怪洗者若翰多管閒事，認為這件事與他無關。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2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經過幾次的勸告，國王還是不願意悔改，黑落狄雅也越來越討厭洗者若翰，對他懷恨在心，想殺了他卻不敢開口，怕黑落德王罵她。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2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洗者若翰看到國王執迷不悟，卻沒有放棄，仍然勇敢的勸國王，希望他願意悔改，沒想到，國王對洗者若翰越來越厭煩，不想再聽他的勸告，便下了命令，將洗者若翰關進牢裡。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2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有一天，黑落德王在宮裡慶祝自己的生日，他大擺宴席，還請了許多官員、軍官和加里肋亞的顯要參加宴席。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2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正當大家非常開心時，國王特別請自己的女兒跳舞</a:t>
            </a:r>
            <a:r>
              <a:rPr lang="zh-TW" altLang="en-US" sz="3600" b="1" smtClean="0">
                <a:latin typeface="新細明體"/>
                <a:ea typeface="新細明體"/>
              </a:rPr>
              <a:t>助興，</a:t>
            </a:r>
            <a:r>
              <a:rPr lang="zh-TW" altLang="en-US" sz="3600" b="1">
                <a:latin typeface="新細明體"/>
                <a:ea typeface="新細明體"/>
              </a:rPr>
              <a:t>國王看到女兒跳舞，心情大好，當著眾人的面前大聲說：「太好了，太好了，妳跳得真好！妳想要什麼，告訴父親，我都賞給妳！」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2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在場的人聽了，也同聲</a:t>
            </a:r>
            <a:r>
              <a:rPr lang="zh-TW" altLang="en-US" sz="3600" b="1" smtClean="0">
                <a:latin typeface="新細明體"/>
                <a:ea typeface="新細明體"/>
              </a:rPr>
              <a:t>叫好，</a:t>
            </a:r>
            <a:r>
              <a:rPr lang="zh-TW" altLang="en-US" sz="3600" b="1">
                <a:latin typeface="新細明體"/>
                <a:ea typeface="新細明體"/>
              </a:rPr>
              <a:t>國王聽到現場的人都這麼開心，又接著說：「今天妳讓大家都這麼開心，這樣吧，不管妳要什麼，就算是妳要我王國的一半我也會賞給妳的，快說！」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女兒一時實在想不到要跟國王要求什麼，便請求國王給她一些時間，她想問問自己的母親。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女兒</a:t>
            </a:r>
            <a:r>
              <a:rPr lang="zh-TW" altLang="en-US" sz="3600" b="1" smtClean="0">
                <a:latin typeface="新細明體"/>
                <a:ea typeface="新細明體"/>
              </a:rPr>
              <a:t>問母親黑落狄雅可以</a:t>
            </a:r>
            <a:r>
              <a:rPr lang="zh-TW" altLang="en-US" sz="3600" b="1">
                <a:latin typeface="新細明體"/>
                <a:ea typeface="新細明體"/>
              </a:rPr>
              <a:t>向國王要求什麼時，黑落狄雅竟然毫不考慮的說：「洗者若翰的頭，將他的頭放在盤子裡拿來給我！」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2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國王一聽愣在那裡，面帶愁容，不知該如何回應，當場所有的人也統統鴉雀無聲，等待著國王的下一步作為。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2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為達到目的，黑落狄雅又補了一句：「國王剛剛說的話，大家可都是聽得一清二楚喔！」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908183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42088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親愛的主耶穌，謝謝祢使我們聚在一起，讓我們可以從聖經故事中更認識祢，也知道祢是這麼的愛我們，雖然我們年紀還小、能力也有限，但我們還是會勇敢的跟隨祢。奉祢的名祈禱，阿們。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小朋友，彤彤真是耶穌的好朋友，做耶穌的好朋友跟年紀是沒關係</a:t>
            </a:r>
            <a:r>
              <a:rPr lang="zh-TW" altLang="en-US" sz="3600" b="1" smtClean="0"/>
              <a:t>的。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國王為了顧及自己的面子，便下令叫人到牢裡將若翰的頭給送了過來，國王的女兒看了當場驚聲尖叫，才知道自己被母親耍了。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05626799"/>
      </p:ext>
    </p:extLst>
  </p:cSld>
  <p:clrMapOvr>
    <a:masterClrMapping/>
  </p:clrMapOvr>
  <p:transition/>
  <p:timing/>
</p:sld>
</file>

<file path=ppt/slides/slide3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最不幸的是，天主的先知洗者若翰，無辜的斷送在一個執迷不悟，又不願認錯悔改的國王手裡。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1338516"/>
      </p:ext>
    </p:extLst>
  </p:cSld>
  <p:clrMapOvr>
    <a:masterClrMapping/>
  </p:clrMapOvr>
  <p:transition/>
  <p:timing/>
</p:sld>
</file>

<file path=ppt/slides/slide3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洗者若翰要在約旦河宣講悔改的洗禮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洗者若翰要進王宮見黑落德王？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黑落德王不願意聽洗者若翰的勸告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黑落德王的妻子會對洗者若翰懷恨在心？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黑落德王不願意聽洗者若翰的勸告，但還是很尊敬他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6.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洗者若翰要一再的勸黑落德王悔改？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黑落德王會將洗者若翰關進牢裡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黑落德王生日的宴會上，發生了什麼事？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覺得黑落德王和他的妻子和女兒三個人，哪個人心腸最壞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黑</a:t>
            </a:r>
            <a:r>
              <a:rPr lang="zh-TW" altLang="en-US" sz="3600" b="1">
                <a:latin typeface="新細明體"/>
                <a:ea typeface="新細明體"/>
              </a:rPr>
              <a:t>落德王的女兒聽了母親的話，是太笨了還是被利用了？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洗</a:t>
            </a:r>
            <a:r>
              <a:rPr lang="zh-TW" altLang="en-US" sz="3600" b="1">
                <a:latin typeface="新細明體"/>
                <a:ea typeface="新細明體"/>
              </a:rPr>
              <a:t>者若翰因勸國王悔改而丟了性命，是很勇敢還是很笨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	</a:t>
            </a:r>
            <a:r>
              <a:rPr lang="zh-TW" altLang="en-US" sz="3600" b="1" smtClean="0">
                <a:latin typeface="新細明體"/>
                <a:ea typeface="新細明體"/>
              </a:rPr>
              <a:t>黑</a:t>
            </a:r>
            <a:r>
              <a:rPr lang="zh-TW" altLang="en-US" sz="3600" b="1">
                <a:latin typeface="新細明體"/>
                <a:ea typeface="新細明體"/>
              </a:rPr>
              <a:t>落德王遵守自己的承諾，殺了洗者若翰是好國王還是壞國王？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「黑落德敬畏若翰，知道他是一個正義聖潔的人！」（谷</a:t>
            </a:r>
            <a:r>
              <a:rPr lang="en-US" altLang="zh-TW" sz="3600" b="1"/>
              <a:t>6,20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雖然有時會遇到一點小小的挑戰，像彤彤遇到的，當時她若生氣，可能就失去一個為耶穌宣講天國福音的</a:t>
            </a:r>
            <a:r>
              <a:rPr lang="zh-TW" altLang="en-US" sz="3600" b="1" smtClean="0"/>
              <a:t>機會。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3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ㄚ頭的故事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，丫頭吃了很多的苦，才知道自己不能一錯再錯，決心悔改，也將自己的經驗分享給那些需要幫助的人，真是</a:t>
            </a:r>
            <a:r>
              <a:rPr lang="zh-TW" altLang="en-US" sz="3600" b="1" smtClean="0"/>
              <a:t>難能可貴。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聽了丫頭的故事，再回頭看看那執迷不悟的國王，我們再問問自己，在我做錯事有人勸我時，我願意鼓起勇氣悔改嗎？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47935527"/>
      </p:ext>
    </p:extLst>
  </p:cSld>
  <p:clrMapOvr>
    <a:masterClrMapping/>
  </p:clrMapOvr>
  <p:transition/>
  <p:timing/>
</p:sld>
</file>

<file path=ppt/slides/slide3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在生活中，我可以做些什麼來幫助自己勇敢的接受別人的勸告？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3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17141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我們今天看到了兩位很勇敢的人，一位是洗者若翰，他堅定依靠天主，勇敢的勸告國王</a:t>
            </a:r>
            <a:r>
              <a:rPr lang="zh-TW" altLang="en-US" sz="3600" b="1" smtClean="0"/>
              <a:t>悔改</a:t>
            </a:r>
            <a:r>
              <a:rPr lang="zh-TW" altLang="en-US" sz="3600" b="1"/>
              <a:t>；</a:t>
            </a:r>
            <a:r>
              <a:rPr lang="zh-TW" altLang="en-US" sz="3600" b="1" smtClean="0"/>
              <a:t>另一</a:t>
            </a:r>
            <a:r>
              <a:rPr lang="zh-TW" altLang="en-US" sz="3600" b="1"/>
              <a:t>位勇敢的人是丫頭，她嘗盡苦頭後，終於痛下決心戒毒，還幫助有毒癮的人。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他們都是我們的好榜樣，告訴我們在做錯事時，要鼓起勇氣認錯，千萬不要一錯再錯，更不要像那壞國王執迷不悟。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3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在生活中，我們免不了會犯一些錯，犯錯時要記得跟耶穌祈禱，求耶穌幫助我們，給我們勇氣和力量悔改，重新再給自己一次機會。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845534897"/>
      </p:ext>
    </p:extLst>
  </p:cSld>
  <p:clrMapOvr>
    <a:masterClrMapping/>
  </p:clrMapOvr>
  <p:transition/>
  <p:timing/>
</p:sld>
</file>

<file path=ppt/slides/slide3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852936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仁慈的主耶穌，感謝讚美祢，天天守護著我們，在我們犯錯需要幫助時，祢都在我們身邊陪伴著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3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求祢賜給我們所需要的勇氣和力量，勇敢的悔改，讓我們都成為天父的好寶貝。以上所求是奉祢的名，阿們。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306896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但彤彤不但沒生氣，還大方邀請同學，真是我們學習的好榜樣。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4928076"/>
      </p:ext>
    </p:extLst>
  </p:cSld>
  <p:clrMapOvr>
    <a:masterClrMapping/>
  </p:clrMapOvr>
  <p:transition/>
  <p:timing/>
</p:sld>
</file>

<file path=ppt/slides/slide3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耶穌以僅有</a:t>
            </a:r>
            <a:r>
              <a:rPr lang="zh-TW" altLang="en-US" sz="6000" b="1" smtClean="0">
                <a:ea typeface="Microsoft JhengHei Light" panose="020b0304030504040204"/>
              </a:rPr>
              <a:t>的五</a:t>
            </a:r>
            <a:r>
              <a:rPr lang="zh-TW" altLang="en-US" sz="6000" b="1">
                <a:ea typeface="Microsoft JhengHei Light" panose="020b0304030504040204"/>
              </a:rPr>
              <a:t>餅二魚餵飽群眾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-9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親愛的主耶穌，感謝祢這麼的愛我們，天天都和我們在一起，讓我們看到祢對我們的愛從來沒有離開我們，求祢幫助我們在每天的生活裡，常常想到祢，依靠祢，並更加愛祢。以上祈求是奉祢的名，阿們。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若望福音</a:t>
            </a:r>
            <a:r>
              <a:rPr lang="en-US" altLang="zh-TW" sz="3600" b="1"/>
              <a:t>6,1</a:t>
            </a:r>
            <a:r>
              <a:rPr lang="zh-TW" altLang="en-US" sz="3600" b="1"/>
              <a:t>～</a:t>
            </a:r>
            <a:r>
              <a:rPr lang="en-US" altLang="zh-TW" sz="3600" b="1"/>
              <a:t>15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，你在家裡是怎麼過生日的？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551837"/>
            <a:ext cx="7290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爸媽會幫你準備生日蛋糕嗎？是和家人一起慶祝生日，還是會邀請朋友一起慶祝呢？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3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是在家裡慶祝，還是會到外面吃飯慶祝呢？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3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你會收到生日禮物嗎？誰會送你生日禮物？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45663510"/>
      </p:ext>
    </p:extLst>
  </p:cSld>
  <p:clrMapOvr>
    <a:masterClrMapping/>
  </p:clrMapOvr>
  <p:transition/>
  <p:timing/>
</p:sld>
</file>

<file path=ppt/slides/slide3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他們都送你什麼樣的禮物？你喜歡很多人一起為你慶祝，還是自己一個人慶祝呢？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71571482"/>
      </p:ext>
    </p:extLst>
  </p:cSld>
  <p:clrMapOvr>
    <a:masterClrMapping/>
  </p:clrMapOvr>
  <p:transition/>
  <p:timing/>
</p:sld>
</file>

<file path=ppt/slides/slide3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小活動──我的生日派對！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在生活中，我們可以做些什麼來幫忙耶穌宣講天國福音？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3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謝謝大家的分享</a:t>
            </a:r>
            <a:r>
              <a:rPr lang="zh-TW" altLang="en-US" sz="3600" b="1" smtClean="0"/>
              <a:t>，有人</a:t>
            </a:r>
            <a:r>
              <a:rPr lang="zh-TW" altLang="en-US" sz="3600" b="1"/>
              <a:t>一起分享快樂會使</a:t>
            </a:r>
            <a:r>
              <a:rPr lang="zh-TW" altLang="en-US" sz="3600" b="1" smtClean="0"/>
              <a:t>人快樂。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裡有一位孩子跟你們一樣，他也很喜歡分享，耶穌藉著他的分享還特別顯了一個奇蹟。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有一天，耶穌來到提庇黎雅海的對岸，這裡是一處</a:t>
            </a:r>
            <a:r>
              <a:rPr lang="zh-TW" altLang="en-US" sz="3600" b="1" smtClean="0"/>
              <a:t>曠野，</a:t>
            </a:r>
            <a:r>
              <a:rPr lang="zh-TW" altLang="en-US" sz="3600" b="1"/>
              <a:t>大約有數千人跟著耶穌，耶穌便請大家坐下，開始跟他們宣講天國福音。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551837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在場的人都很專注的聽耶穌的宣講，不知不覺的時間就過去了，天色已晚，大家肚子也餓了。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3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耶穌看著現場那麼多的人，便對一旁的宗徒斐理伯</a:t>
            </a:r>
            <a:r>
              <a:rPr lang="zh-TW" altLang="en-US" sz="3600" b="1" smtClean="0"/>
              <a:t>說：</a:t>
            </a:r>
            <a:r>
              <a:rPr lang="zh-TW" altLang="en-US" sz="3600" b="1"/>
              <a:t>「天色已晚，買些餅給大家填點肚子吧！</a:t>
            </a:r>
            <a:r>
              <a:rPr lang="zh-TW" altLang="en-US" sz="3600" b="1" smtClean="0"/>
              <a:t>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3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斐理伯聽到了，看看老師，再看看現場數千的人，有點困惑的回答：「老師啊，這裡有好幾千人耶，我們哪來的錢去買這麼多餅呢？更何況這裡是在曠野？」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正當斐理伯找其他的宗徒商量到底該怎麼辦才好時，耶穌告訴他們：「你們先別著急，你們告訴大家一組一組的坐著，一組</a:t>
            </a:r>
            <a:r>
              <a:rPr lang="en-US" altLang="zh-TW" sz="3600" b="1">
                <a:latin typeface="新細明體"/>
                <a:ea typeface="新細明體"/>
              </a:rPr>
              <a:t>50</a:t>
            </a:r>
            <a:r>
              <a:rPr lang="zh-TW" altLang="en-US" sz="3600" b="1">
                <a:latin typeface="新細明體"/>
                <a:ea typeface="新細明體"/>
              </a:rPr>
              <a:t>人或</a:t>
            </a:r>
            <a:r>
              <a:rPr lang="en-US" altLang="zh-TW" sz="3600" b="1">
                <a:latin typeface="新細明體"/>
                <a:ea typeface="新細明體"/>
              </a:rPr>
              <a:t>100</a:t>
            </a:r>
            <a:r>
              <a:rPr lang="zh-TW" altLang="en-US" sz="3600" b="1">
                <a:latin typeface="新細明體"/>
                <a:ea typeface="新細明體"/>
              </a:rPr>
              <a:t>人都好！」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3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這時，有位孩童上</a:t>
            </a:r>
            <a:r>
              <a:rPr lang="zh-TW" altLang="en-US" sz="3600" b="1" smtClean="0">
                <a:latin typeface="新細明體"/>
                <a:ea typeface="新細明體"/>
              </a:rPr>
              <a:t>前來，</a:t>
            </a:r>
            <a:r>
              <a:rPr lang="zh-TW" altLang="en-US" sz="3600" b="1">
                <a:latin typeface="新細明體"/>
                <a:ea typeface="新細明體"/>
              </a:rPr>
              <a:t>他跟宗徒安德肋說：「我這裡只有一點點食物，五個餅兩條魚，請耶穌拿去用！」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3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安德肋帶著那</a:t>
            </a:r>
            <a:r>
              <a:rPr lang="zh-TW" altLang="en-US" sz="3600" b="1" smtClean="0">
                <a:latin typeface="新細明體"/>
                <a:ea typeface="新細明體"/>
              </a:rPr>
              <a:t>孩童，</a:t>
            </a:r>
            <a:r>
              <a:rPr lang="zh-TW" altLang="en-US" sz="3600" b="1">
                <a:latin typeface="新細明體"/>
                <a:ea typeface="新細明體"/>
              </a:rPr>
              <a:t>和他僅有的五餅二魚來到耶穌面前：老師啊，這位孩童願意將他僅有的五餅二魚，統統拿出來跟大家分享。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3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耶穌看著那孩童，從他手中接過那五餅二魚，高高舉起向天父祈禱後，開始撥開餅和魚，交給宗徒們一組一組的分給眾人。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3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在場的群眾完全不知道自己吃的餅和魚是從哪裡來的，只有那孩童和宗徒們知道，耶穌不停的將餅和魚撥開，宗徒們也一直將餅和魚分出去，直到大家都吃飽為止。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>
                <a:latin typeface="+mj-ea"/>
              </a:rPr>
              <a:t>-1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耶穌看大家都吃飽了，便吩咐宗徒：「你們去四處看看，若還有剩的，千萬不要浪費，用籮筐裝著，也清點一下在場約有多少人。」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過了好一會，宗徒回來向耶穌報告：「老師啊，現場的人實在太多了，光是男人就約有五千人，吃剩的碎塊也都收集了，共裝滿了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籮筐。」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大家都吃飽後，看到宗徒將剩餘的收集了還裝滿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籮筐，都感到十分驚訝，便七嘴八舌的討論到底是誰，這麼有辦法可以弄來這麼多的食物餵飽大家。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3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有人問了宗徒才知道，原來這一切，都是耶穌以那孩童僅有的五餅二魚所造成的，大家聽了都嘖嘖稱奇的說：「我們今天確實看到了那要來到世界上的先知！」</a:t>
            </a: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3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群眾將此事傳開後，馬上有人提議說讓耶穌當我們的國王吧，這樣我們就不會餓肚子了！這個提議很快的獲得群眾的</a:t>
            </a:r>
            <a:r>
              <a:rPr lang="zh-TW" altLang="en-US" sz="3600" b="1" smtClean="0">
                <a:latin typeface="新細明體"/>
                <a:ea typeface="新細明體"/>
              </a:rPr>
              <a:t>認同。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9081839"/>
      </p:ext>
    </p:extLst>
  </p:cSld>
  <p:clrMapOvr>
    <a:masterClrMapping/>
  </p:clrMapOvr>
  <p:transition/>
  <p:timing/>
</p:sld>
</file>

<file path=ppt/slides/slide3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耶穌看著群眾，感到很遺憾，群眾渴望擁護祂為王，只是為了可以吃飽，而不是真正渴望跟隨祂所宣講的天國福音，耶穌便獨自一人離開群眾，退到山裡去</a:t>
            </a:r>
            <a:r>
              <a:rPr lang="zh-TW" altLang="en-US" sz="3600" b="1" smtClean="0">
                <a:latin typeface="新細明體"/>
                <a:ea typeface="新細明體"/>
              </a:rPr>
              <a:t>祈禱。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05626799"/>
      </p:ext>
    </p:extLst>
  </p:cSld>
  <p:clrMapOvr>
    <a:masterClrMapping/>
  </p:clrMapOvr>
  <p:transition/>
  <p:timing/>
</p:sld>
</file>

<file path=ppt/slides/slide3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耶穌宣講天國福音時，總是有許多人跟著祂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來到提庇黎雅海對岸宣講福音時，約有多少人跟著祂？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為什麼耶穌要請宗徒斐理伯買餅給群眾吃？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為什麼耶穌請宗徒斐理伯買餅給群眾吃時，讓他很困惑？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正當</a:t>
            </a:r>
            <a:r>
              <a:rPr lang="zh-TW" altLang="en-US" sz="3600" b="1">
                <a:latin typeface="新細明體"/>
                <a:ea typeface="新細明體"/>
              </a:rPr>
              <a:t>宗徒們在商量不知去哪裡買餅給群眾吃時，發生了什麼事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耶穌要吩咐宗徒們，安排群眾一組一組的坐下？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耶穌要以那孩童分享的五個餅和兩條魚，餵飽當場所有的人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那</a:t>
            </a:r>
            <a:r>
              <a:rPr lang="zh-TW" altLang="en-US" sz="3600" b="1">
                <a:latin typeface="新細明體"/>
                <a:ea typeface="新細明體"/>
              </a:rPr>
              <a:t>孩童將僅有的五餅二魚統統交給耶穌，</a:t>
            </a:r>
            <a:r>
              <a:rPr lang="zh-TW" altLang="en-US" sz="3600" b="1" smtClean="0">
                <a:latin typeface="新細明體"/>
                <a:ea typeface="新細明體"/>
              </a:rPr>
              <a:t>是慷慨</a:t>
            </a:r>
            <a:r>
              <a:rPr lang="zh-TW" altLang="en-US" sz="3600" b="1">
                <a:latin typeface="新細明體"/>
                <a:ea typeface="新細明體"/>
              </a:rPr>
              <a:t>還是太天真了？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815269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我們實在太幸運了，耶穌喜歡我們做祂的好朋友，和祂一起來分享天主的</a:t>
            </a:r>
            <a:r>
              <a:rPr lang="zh-TW" altLang="en-US" sz="3600" b="1" smtClean="0"/>
              <a:t>愛。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耶穌要吩咐宗徒們，將群眾吃剩的碎塊收集了用籮筐裝好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五餅二魚可以餵飽幾千人，還收回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籮筐，這是奇蹟嗎？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耶穌看到群眾想擁護祂為王，不是很高興反而很遺憾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耶穌要一個人獨自到山裡去祈禱？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「眾人吃飽後，耶穌向宗徒說：</a:t>
            </a:r>
            <a:r>
              <a:rPr lang="en-US" altLang="zh-TW" sz="3600" b="1"/>
              <a:t>『</a:t>
            </a:r>
            <a:r>
              <a:rPr lang="zh-TW" altLang="en-US" sz="3600" b="1"/>
              <a:t>將剩下的碎塊收集起來，免得糟蹋了！</a:t>
            </a:r>
            <a:r>
              <a:rPr lang="en-US" altLang="zh-TW" sz="3600" b="1"/>
              <a:t>』</a:t>
            </a:r>
            <a:r>
              <a:rPr lang="zh-TW" altLang="en-US" sz="3600" b="1"/>
              <a:t>」（若</a:t>
            </a:r>
            <a:r>
              <a:rPr lang="en-US" altLang="zh-TW" sz="3600" b="1"/>
              <a:t>6,12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小棋的故事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，小棋是不是天父爸爸的好寶貝呢？他將主日學老師的教導，很實際的運用在自己的生活</a:t>
            </a:r>
            <a:r>
              <a:rPr lang="zh-TW" altLang="en-US" sz="3600" b="1" smtClean="0"/>
              <a:t>中。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不但將耶穌的愛分享給基金會的孩子，也影響了班上的同學，讓大家都能體會到分享的快樂。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47935527"/>
      </p:ext>
    </p:extLst>
  </p:cSld>
  <p:clrMapOvr>
    <a:masterClrMapping/>
  </p:clrMapOvr>
  <p:transition/>
  <p:timing/>
</p:sld>
</file>

<file path=ppt/slides/slide3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</a:t>
            </a:r>
            <a:r>
              <a:rPr lang="zh-TW" altLang="en-US" sz="3600" b="1" smtClean="0"/>
              <a:t>，我們</a:t>
            </a:r>
            <a:r>
              <a:rPr lang="zh-TW" altLang="en-US" sz="3600" b="1"/>
              <a:t>要如何才能像小棋一樣，以小小的行動跟別人分享耶穌的愛？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3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17141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耶穌在宣講天國福音時，總是會顯許多奇蹟</a:t>
            </a:r>
            <a:r>
              <a:rPr lang="zh-TW" altLang="en-US" sz="3600" b="1" smtClean="0"/>
              <a:t>，今天以</a:t>
            </a:r>
            <a:r>
              <a:rPr lang="zh-TW" altLang="en-US" sz="3600" b="1"/>
              <a:t>一位孩童分享的五個餅和兩條魚餵飽了好幾千人，當場那麼多人看到了，都讚嘆耶穌是他們期待已久，那要來到世界上的先知。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耶穌沒有要我們做很大、很了不起的事，祂只要我們將天主的愛分享給身邊的好朋友，特別是那些還不認識天主的人。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3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但耶穌也要藉著這個奇蹟，讓我們看到一位孩童的慷慨，也能成就</a:t>
            </a:r>
            <a:r>
              <a:rPr lang="zh-TW" altLang="en-US" sz="3600" b="1" smtClean="0"/>
              <a:t>大事。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3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就像小棋所做的一樣，他沒有做什麼偉大的事，他只是將主日學老師的教導，很實際的用在生活中，卻能讓老師看到耶穌的愛，也影響了班上其他的同學。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845534897"/>
      </p:ext>
    </p:extLst>
  </p:cSld>
  <p:clrMapOvr>
    <a:masterClrMapping/>
  </p:clrMapOvr>
  <p:transition/>
  <p:timing/>
</p:sld>
</file>

<file path=ppt/slides/slide3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852936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親愛的主耶穌，謝謝祢這麼愛我們，祢來到世界上和我們分享天主的愛，醫治許多有病痛的</a:t>
            </a:r>
            <a:r>
              <a:rPr lang="zh-TW" altLang="en-US" sz="3600" b="1" smtClean="0"/>
              <a:t>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3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今天還特別藉著一位孩童分享的五餅二魚，讓這麼多人都能體驗到天主的愛，求祢幫助我們在生活中能像小棋一樣，常常將祢的愛分享給別人。以上所求是靠祢的名，阿們。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宗徒見耶穌步行</a:t>
            </a:r>
            <a:r>
              <a:rPr lang="zh-TW" altLang="en-US" sz="6600" b="1" smtClean="0">
                <a:ea typeface="Microsoft JhengHei Light" panose="020b0304030504040204"/>
              </a:rPr>
              <a:t>水面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又驚又喜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-10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親愛的主耶穌，感謝讚美祢，我們都是祢的寶貝，祢天天都和我們在一起，求祢幫助我們，在每天的生活中，常常想到祢、依靠祢，只要祢和我們在一起，什麼都不用怕。以上祈求是奉祢的名，阿們。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14,22</a:t>
            </a:r>
            <a:r>
              <a:rPr lang="zh-TW" altLang="en-US" sz="3600" b="1"/>
              <a:t>～</a:t>
            </a:r>
            <a:r>
              <a:rPr lang="en-US" altLang="zh-TW" sz="3600" b="1"/>
              <a:t>36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小朋友，若有人很</a:t>
            </a:r>
            <a:r>
              <a:rPr lang="zh-TW" altLang="en-US" sz="3600" b="1"/>
              <a:t>喜歡作弄別人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你們</a:t>
            </a:r>
            <a:r>
              <a:rPr lang="zh-TW" altLang="en-US" sz="3600" b="1" smtClean="0"/>
              <a:t>會</a:t>
            </a:r>
            <a:r>
              <a:rPr lang="zh-TW" altLang="en-US" sz="3600" b="1"/>
              <a:t>叫</a:t>
            </a:r>
            <a:r>
              <a:rPr lang="zh-TW" altLang="en-US" sz="3600" b="1" smtClean="0"/>
              <a:t>他「</a:t>
            </a:r>
            <a:r>
              <a:rPr lang="zh-TW" altLang="en-US" sz="3600" b="1"/>
              <a:t>搗蛋鬼」嗎？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828835"/>
            <a:ext cx="729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或是有人特別調皮、老是愛搞怪時，會叫</a:t>
            </a:r>
            <a:r>
              <a:rPr lang="zh-TW" altLang="en-US" sz="3600" b="1" smtClean="0"/>
              <a:t>他「</a:t>
            </a:r>
            <a:r>
              <a:rPr lang="zh-TW" altLang="en-US" sz="3600" b="1"/>
              <a:t>調皮鬼」嗎？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492896"/>
            <a:ext cx="781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生活中，如果遇到小小的挑戰，也不要害怕，要記得跟耶穌祈禱，請耶穌緊緊握住我們的手帶領我們，我們願意永遠做耶穌的好朋友。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0306449"/>
      </p:ext>
    </p:extLst>
  </p:cSld>
  <p:clrMapOvr>
    <a:masterClrMapping/>
  </p:clrMapOvr>
  <p:transition/>
  <p:timing/>
</p:sld>
</file>

<file path=ppt/slides/slide3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除了「搗蛋鬼」、「調皮鬼」之外，你們還會給別人取什麼有關「鬼」的外號嗎？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3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4800" b="1"/>
              <a:t>小活動──好玩又有趣的扮鬼臉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小朋友，扮鬼臉是不是很好玩啊？可是，如果是真的鬼可就不好玩</a:t>
            </a:r>
            <a:r>
              <a:rPr lang="zh-TW" altLang="en-US" sz="3600" b="1" smtClean="0"/>
              <a:t>了。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一次晚上，耶穌的宗徒竟然將耶穌誤以為是鬼怪，嚇得不得了，怎麼會這樣呢？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小朋友，記得耶穌以五個餅和兩條魚餵飽好幾千人的故事嗎？群眾離去後，耶穌也吩咐宗徒們上船往貝特賽達</a:t>
            </a:r>
            <a:r>
              <a:rPr lang="zh-TW" altLang="en-US" sz="3600" b="1" smtClean="0"/>
              <a:t>去，</a:t>
            </a:r>
            <a:r>
              <a:rPr lang="zh-TW" altLang="en-US" sz="3600" b="1"/>
              <a:t>但耶穌卻沒上船，反而獨自一人到山上去</a:t>
            </a:r>
            <a:r>
              <a:rPr lang="zh-TW" altLang="en-US" sz="3600" b="1" smtClean="0"/>
              <a:t>祈禱。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27483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耶穌祈禱了很久，一直到半夜，耶穌下山來到岸邊，祂知道宗徒們划的船已經走遠，便在水面上行走，往他們的方向走了過去。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3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由於當時水面上吹的是逆風，宗徒們划的船走的很</a:t>
            </a:r>
            <a:r>
              <a:rPr lang="zh-TW" altLang="en-US" sz="3600" b="1" smtClean="0"/>
              <a:t>慢，</a:t>
            </a:r>
            <a:r>
              <a:rPr lang="zh-TW" altLang="en-US" sz="3600" b="1"/>
              <a:t>耶穌很快便靠近了</a:t>
            </a:r>
            <a:r>
              <a:rPr lang="zh-TW" altLang="en-US" sz="3600" b="1" smtClean="0"/>
              <a:t>他們。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3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這時，宗徒們看見水面上有個人影靠過來，大家嚇得直發抖，以為是看到了妖怪，大聲的喊救命。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耶穌知道宗徒們是天色昏暗，看不清楚自己的身影，才誤以為是妖怪大聲喊救命，便趕緊出聲音叫他們：「是我，不要害怕，大家放心！」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3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伯多祿一聽到是老師耶穌的</a:t>
            </a:r>
            <a:r>
              <a:rPr lang="zh-TW" altLang="en-US" sz="3600" b="1" smtClean="0">
                <a:latin typeface="新細明體"/>
                <a:ea typeface="新細明體"/>
              </a:rPr>
              <a:t>聲音，</a:t>
            </a:r>
            <a:r>
              <a:rPr lang="zh-TW" altLang="en-US" sz="3600" b="1">
                <a:latin typeface="新細明體"/>
                <a:ea typeface="新細明體"/>
              </a:rPr>
              <a:t>非常興奮的說：「老師，是祢嗎？如果是祢，請讓我跟祢一樣，在水面上步行到祢那裡去！」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3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耶穌馬上回覆：「伯多祿，你過來吧！」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492896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親愛的主耶穌，感謝祢這麼愛我們，喜歡我們做祢的好朋友，成為祢的小小宗徒，求祢給我們勇氣與力量，能夠在生活中幫助需要幫助的</a:t>
            </a:r>
            <a:r>
              <a:rPr lang="zh-TW" altLang="en-US" sz="3600" b="1" smtClean="0"/>
              <a:t>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3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多祿便從船上下到水面，沒想到，伯多祿竟然也像耶穌一樣，可以在水面上行走，一步步往耶穌靠過去。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3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這時突然，吹來一陣強風，伯多祿被風吹得快站不住，雙手胡亂揮舞，十分害怕，便開始下沉大叫說：「主啊，快救救我啊！」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3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</a:t>
            </a:r>
            <a:r>
              <a:rPr lang="zh-TW" altLang="en-US" sz="3600" b="1" smtClean="0">
                <a:latin typeface="新細明體"/>
                <a:ea typeface="新細明體"/>
              </a:rPr>
              <a:t>穌</a:t>
            </a:r>
            <a:r>
              <a:rPr lang="zh-TW" altLang="en-US" sz="3600" b="1">
                <a:latin typeface="新細明體"/>
                <a:ea typeface="新細明體"/>
              </a:rPr>
              <a:t>馬上靠過去，伸手拉住他說：「怕什麼呢？我在這裡！」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3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船上的每一個人都親眼目睹了剛剛發生的事，大家都目瞪口呆，不知道該說什麼，也不敢相信自己所親眼見到的事。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看著耶穌和伯多祿上了船之後，風停住了，船也不晃了，大家看著耶穌</a:t>
            </a:r>
            <a:r>
              <a:rPr lang="zh-TW" altLang="en-US" sz="3600" b="1" smtClean="0">
                <a:latin typeface="新細明體"/>
                <a:ea typeface="新細明體"/>
              </a:rPr>
              <a:t>，都</a:t>
            </a:r>
            <a:r>
              <a:rPr lang="zh-TW" altLang="en-US" sz="3600" b="1">
                <a:latin typeface="新細明體"/>
                <a:ea typeface="新細明體"/>
              </a:rPr>
              <a:t>心服口服的跪下朝拜耶穌說：「你真是天主子！」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耶穌看著宗徒們，知道</a:t>
            </a:r>
            <a:r>
              <a:rPr lang="zh-TW" altLang="en-US" sz="3600" b="1" smtClean="0">
                <a:latin typeface="新細明體"/>
                <a:ea typeface="新細明體"/>
              </a:rPr>
              <a:t>他們內心充滿許多疑惑，便慢慢的說</a:t>
            </a:r>
            <a:r>
              <a:rPr lang="zh-TW" altLang="en-US" sz="3600" b="1">
                <a:latin typeface="新細明體"/>
                <a:ea typeface="新細明體"/>
              </a:rPr>
              <a:t>：</a:t>
            </a:r>
            <a:r>
              <a:rPr lang="zh-TW" altLang="en-US" sz="3600" b="1" smtClean="0">
                <a:latin typeface="新細明體"/>
                <a:ea typeface="新細明體"/>
              </a:rPr>
              <a:t>「你們</a:t>
            </a:r>
            <a:r>
              <a:rPr lang="zh-TW" altLang="en-US" sz="3600" b="1">
                <a:latin typeface="新細明體"/>
                <a:ea typeface="新細明體"/>
              </a:rPr>
              <a:t>不也才看到我以五餅二魚餵飽了幾千人嗎？這一切都是天主的大能，你們也許現在還不能明白，但千萬不要懷疑天主的大能？你們只要信賴天主，必看見天主的大能。」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3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耶穌和宗徒們的船很快來到了岸邊，他們才一下船，群眾立刻又擁了</a:t>
            </a:r>
            <a:r>
              <a:rPr lang="zh-TW" altLang="en-US" sz="3600" b="1" smtClean="0">
                <a:latin typeface="新細明體"/>
                <a:ea typeface="新細明體"/>
              </a:rPr>
              <a:t>上來。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3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凡是家中有生病的，都趕緊抬過來懇求耶穌醫治，耶穌也醫治了</a:t>
            </a:r>
            <a:r>
              <a:rPr lang="zh-TW" altLang="en-US" sz="3600" b="1" smtClean="0">
                <a:latin typeface="新細明體"/>
                <a:ea typeface="新細明體"/>
              </a:rPr>
              <a:t>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9081839"/>
      </p:ext>
    </p:extLst>
  </p:cSld>
  <p:clrMapOvr>
    <a:masterClrMapping/>
  </p:clrMapOvr>
  <p:transition/>
  <p:timing/>
</p:sld>
</file>

<file path=ppt/slides/slide3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各地群眾只要聽到耶穌要經過哪裡，都將病人放在街道上，期望耶穌經過時，容許他們至少摸摸耶穌的衣邊，渴望得到醫治。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05626799"/>
      </p:ext>
    </p:extLst>
  </p:cSld>
  <p:clrMapOvr>
    <a:masterClrMapping/>
  </p:clrMapOvr>
  <p:transition/>
  <p:timing/>
</p:sld>
</file>

<file path=ppt/slides/slide3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吩咐宗徒們上船往貝特賽達去之後，祂獨自一人去了哪裡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耶穌要獨自一人上山去祈禱？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492896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在學校友愛同學、在家孝順父母，和兄弟姊妹相親相愛，讓別人看到我們做的，便知道我們是宣講福音的好幫手。奉祢的名祈禱，阿們。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耶穌會在夜晚獨自一人在水面上行走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宗徒看到水面上耶穌的身影，竟誤以為是妖怪？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宗徒不知道水面上的身影是耶穌時，竟然大喊救命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宗</a:t>
            </a:r>
            <a:r>
              <a:rPr lang="zh-TW" altLang="en-US" sz="3600" b="1">
                <a:latin typeface="新細明體"/>
                <a:ea typeface="新細明體"/>
              </a:rPr>
              <a:t>徒們在船上聽到耶穌的聲音，便相信那水面上的身影是耶穌了嗎？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伯多祿也可以在水面上</a:t>
            </a:r>
            <a:r>
              <a:rPr lang="zh-TW" altLang="en-US" sz="3600" b="1" smtClean="0">
                <a:latin typeface="新細明體"/>
                <a:ea typeface="新細明體"/>
              </a:rPr>
              <a:t>行走？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多祿在水面上</a:t>
            </a:r>
            <a:r>
              <a:rPr lang="zh-TW" altLang="en-US" sz="3600" b="1" smtClean="0">
                <a:latin typeface="新細明體"/>
                <a:ea typeface="新細明體"/>
              </a:rPr>
              <a:t>行走卻還是會</a:t>
            </a:r>
            <a:r>
              <a:rPr lang="zh-TW" altLang="en-US" sz="3600" b="1">
                <a:latin typeface="新細明體"/>
                <a:ea typeface="新細明體"/>
              </a:rPr>
              <a:t>害怕，</a:t>
            </a:r>
            <a:r>
              <a:rPr lang="zh-TW" altLang="en-US" sz="3600" b="1" smtClean="0">
                <a:latin typeface="新細明體"/>
                <a:ea typeface="新細明體"/>
              </a:rPr>
              <a:t>是因為風浪</a:t>
            </a:r>
            <a:r>
              <a:rPr lang="zh-TW" altLang="en-US" sz="3600" b="1">
                <a:latin typeface="新細明體"/>
                <a:ea typeface="新細明體"/>
              </a:rPr>
              <a:t>太大還是信心不夠？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耶穌和伯多祿上了船，宗徒都朝拜耶穌說：「祢真是天主子」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耶穌要勉勵宗徒們，不要懷疑天主的大能？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和宗徒們到岸下船後，發生了什麼事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	</a:t>
            </a:r>
            <a:r>
              <a:rPr lang="zh-TW" altLang="en-US" sz="3600" b="1">
                <a:latin typeface="新細明體"/>
                <a:ea typeface="新細明體"/>
              </a:rPr>
              <a:t>為什麼群眾會將病人放在街道上，等待耶穌經過？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「耶穌說：『放心，是我，不要害怕！』」（瑪</a:t>
            </a:r>
            <a:r>
              <a:rPr lang="en-US" altLang="zh-TW" sz="3600" b="1"/>
              <a:t>14,27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阿美的故事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，阿美靠著天主的大能越來越不怕黑了，我們也可以像阿美一樣，全心的信靠耶穌，耶穌和我們在一起，我們什麼都不用害怕。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在生活中，我們可以做些什麼，來幫助自己像阿美一樣的信賴耶穌？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馬爾谷福音</a:t>
            </a:r>
            <a:r>
              <a:rPr lang="en-US" altLang="zh-TW" sz="3600" b="1"/>
              <a:t>3,7</a:t>
            </a:r>
            <a:r>
              <a:rPr lang="zh-TW" altLang="en-US" sz="3600" b="1"/>
              <a:t>～</a:t>
            </a:r>
            <a:r>
              <a:rPr lang="en-US" altLang="zh-TW" sz="3600" b="1"/>
              <a:t>19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耶穌在</a:t>
            </a:r>
            <a:r>
              <a:rPr lang="zh-TW" altLang="en-US" sz="6600" b="1" smtClean="0">
                <a:ea typeface="Microsoft JhengHei Light" panose="020b0304030504040204"/>
              </a:rPr>
              <a:t>安息日治好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枯</a:t>
            </a:r>
            <a:r>
              <a:rPr lang="zh-TW" altLang="en-US" sz="6600" b="1">
                <a:ea typeface="Microsoft JhengHei Light" panose="020b0304030504040204"/>
              </a:rPr>
              <a:t>手的人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0265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85293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耶穌聽到宗徒們因為害怕而大喊救命，不但沒有責怪他們，還馬上安慰他們說：「放心，是我，不要害怕！」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</a:t>
            </a:r>
            <a:r>
              <a:rPr lang="zh-TW" altLang="en-US" sz="3600" b="1"/>
              <a:t>知道他們不能明白，為何人可以在水面上行走，便勉勵他們不要懷疑天主的大能，只要信賴天主必看見天主的大能。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4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我們真是幸福，有耶穌天天和我們在一起，只要我們願意信賴祂、依靠祂，就像阿美一樣，在每天的生活中，遇到害怕時便可以跟耶穌祈禱，也可以唱聖歌，幫助自己不害怕。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845534897"/>
      </p:ext>
    </p:extLst>
  </p:cSld>
  <p:clrMapOvr>
    <a:masterClrMapping/>
  </p:clrMapOvr>
  <p:transition/>
  <p:timing/>
</p:sld>
</file>

<file path=ppt/slides/slide4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1844824"/>
            <a:ext cx="723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親愛的耶穌，謝謝祢每天陪伴著我們，在今天的課程裡，祢再一次的告訴我們不必害怕，求祢幫助我們常常記得祢的話──不要害怕，有祢和我們在一起，祢的愛會保護我們平安。以上所求是奉祢的名，阿們。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4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客納罕婦人為</a:t>
            </a:r>
            <a:r>
              <a:rPr lang="zh-TW" altLang="en-US" sz="6600" b="1" smtClean="0">
                <a:ea typeface="Microsoft JhengHei Light" panose="020b0304030504040204"/>
              </a:rPr>
              <a:t>愛女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懇切</a:t>
            </a:r>
            <a:r>
              <a:rPr lang="zh-TW" altLang="en-US" sz="6600" b="1">
                <a:ea typeface="Microsoft JhengHei Light" panose="020b0304030504040204"/>
              </a:rPr>
              <a:t>求恩蒙主垂憐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-11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慈愛的天主，謝謝祢在每天的生活中照顧我們，賞給我們所需要的各種恩典，也照顧我們的家人，讓我們安心的來教堂學習</a:t>
            </a:r>
            <a:r>
              <a:rPr lang="zh-TW" altLang="en-US" sz="3600" b="1" smtClean="0"/>
              <a:t>主日學。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91580" y="256490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求祢幫助我們認真學習，靠聖神的啟發，在生活中體驗到耶穌是我們唯一的救主，我的天主，永生永王，阿們。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88451361"/>
      </p:ext>
    </p:extLst>
  </p:cSld>
  <p:clrMapOvr>
    <a:masterClrMapping/>
  </p:clrMapOvr>
  <p:transition/>
  <p:timing/>
</p:sld>
</file>

<file path=ppt/slides/slide4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15,21</a:t>
            </a:r>
            <a:r>
              <a:rPr lang="zh-TW" altLang="en-US" sz="3600" b="1"/>
              <a:t>～</a:t>
            </a:r>
            <a:r>
              <a:rPr lang="en-US" altLang="zh-TW" sz="3600" b="1"/>
              <a:t>31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，你們喜歡找媽媽說話嗎？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551837"/>
            <a:ext cx="7290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如果剛好媽媽在忙，沒辦法聽你說話，要你等一等時，你會怎麼辦呢？你會耐心的等嗎？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4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27483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在學校裡，如果你想找同學玩時，同學可能正在忙，沒辦法馬上陪你玩，會跟你說請你等一下，或是說現在不想跟你玩時，你會怎麼辦呢？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4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會耐心的等同學，還是乾脆找別的同學玩，或是開始不</a:t>
            </a:r>
            <a:r>
              <a:rPr lang="zh-TW" altLang="en-US" sz="3600" b="1" smtClean="0"/>
              <a:t>高興呢？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08981451"/>
      </p:ext>
    </p:extLst>
  </p:cSld>
  <p:clrMapOvr>
    <a:masterClrMapping/>
  </p:clrMapOvr>
  <p:transition/>
  <p:timing/>
</p:sld>
</file>

<file path=ppt/slides/slide4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313638" y="3105834"/>
            <a:ext cx="651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如果你們被</a:t>
            </a:r>
            <a:r>
              <a:rPr lang="zh-TW" altLang="en-US" sz="3600" b="1"/>
              <a:t>拒絕時會怎麼想呢？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223424207"/>
      </p:ext>
    </p:extLst>
  </p:cSld>
  <p:clrMapOvr>
    <a:masterClrMapping/>
  </p:clrMapOvr>
  <p:transition/>
  <p:timing/>
</p:sld>
</file>

<file path=ppt/slides/slide4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我們遇到被別人拒絕時，心裡多少會有點</a:t>
            </a:r>
            <a:r>
              <a:rPr lang="zh-TW" altLang="en-US" sz="3600" b="1" smtClean="0"/>
              <a:t>不舒服。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裡有位媽媽卻不是這樣，她求耶穌醫治她</a:t>
            </a:r>
            <a:r>
              <a:rPr lang="zh-TW" altLang="en-US" sz="3600" b="1" smtClean="0"/>
              <a:t>女兒卻被拒絕了，</a:t>
            </a:r>
            <a:r>
              <a:rPr lang="zh-TW" altLang="en-US" sz="3600" b="1"/>
              <a:t>她不但沒有不舒服，還繼續求，為什麼她會這麼做呢？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耶穌在宣講天國福音時，很多人會來找耶穌求祂治病，有次耶穌來到提洛的村莊，這裡住的是客納罕族，和猶太人不相往來。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27483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有位</a:t>
            </a:r>
            <a:r>
              <a:rPr lang="zh-TW" altLang="en-US" sz="3600" b="1" smtClean="0"/>
              <a:t>婦人很</a:t>
            </a:r>
            <a:r>
              <a:rPr lang="zh-TW" altLang="en-US" sz="3600" b="1"/>
              <a:t>愛她的女兒，但她的女兒得了種怪病，大家都說是被魔鬼附身，媽媽很難過，不知道該怎麼辦才好，看著女兒天天受苦，心裡很痛苦。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4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當婦人聽說耶穌來到村落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趕緊跑去懇求耶穌治好女兒，她大聲喊說：「主啊，達味之子，可憐我吧，我的女兒被魔糾纏的好苦啊！」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4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僅管她怎麼大聲喊叫，耶穌好像都沒聽見，她心裡想可能是人太多太吵雜了，她要喊得更大聲讓耶穌聽到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親愛的主耶穌，感謝祢天天看顧我們，讓我們有溫暖的家和愛我們的家人陪伴我們，又讓我們都可以來教堂上主日學聽祢的故事。奉祢的名祈禱，阿們。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她的叫聲實在太大聲了，耶穌的宗徒受不了，跟耶穌說：「老師啊，請祢打發那婦人走吧，她在我們後面不停的喊叫，很吵的！」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4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耶穌停下腳步，回頭看那婦人：「妳看起來不是猶太人啊？」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4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婦人聽了非常激動，立刻跪倒在耶穌腳前，大聲懇求：「主啊，請救救我女兒吧！」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4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耶穌對</a:t>
            </a:r>
            <a:r>
              <a:rPr lang="zh-TW" altLang="en-US" sz="3600" b="1">
                <a:latin typeface="新細明體"/>
                <a:ea typeface="新細明體"/>
              </a:rPr>
              <a:t>婦人說：「拿要給兒女吃的餅扔給小狗吃是不對的呀！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4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婦人聽了耶穌的話，明白耶穌的意思，畢竟自己不是猶太人，怎麼冒然來求耶穌，讓耶穌為難呢？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4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但是婦人並沒</a:t>
            </a:r>
            <a:r>
              <a:rPr lang="zh-TW" altLang="en-US" sz="3600" b="1">
                <a:latin typeface="新細明體"/>
                <a:ea typeface="新細明體"/>
              </a:rPr>
              <a:t>有</a:t>
            </a:r>
            <a:r>
              <a:rPr lang="zh-TW" altLang="en-US" sz="3600" b="1" smtClean="0">
                <a:latin typeface="新細明體"/>
                <a:ea typeface="新細明體"/>
              </a:rPr>
              <a:t>離開</a:t>
            </a:r>
            <a:r>
              <a:rPr lang="zh-TW" altLang="en-US" sz="3600" b="1">
                <a:latin typeface="新細明體"/>
                <a:ea typeface="新細明體"/>
              </a:rPr>
              <a:t>，還緊緊抓著耶穌的腳，繼續懇求耶穌：「主啊，祢說的對，可是小狗也吃主人桌上掉下來的碎屑啊！」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4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耶穌聽了，特別彎下腰來，輕輕扶起婦人：「婦人，請起來，妳的信德真是大啊，如妳所願的給妳成就吧！」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婦人</a:t>
            </a:r>
            <a:r>
              <a:rPr lang="zh-TW" altLang="en-US" sz="3600" b="1">
                <a:latin typeface="新細明體"/>
                <a:ea typeface="新細明體"/>
              </a:rPr>
              <a:t>回到家，看到女兒已經恢復健康，歡天喜地的讚美感謝天主恩待了她們母女。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小朋友，從婦人身上我們看到了母親的偉大，也看到了天主的慈悲，母親愛女兒，即使遭到拒絕，卻不因此感到難堪放棄，為了女兒可以早日脫離痛苦，她依然死心塌地的懇求耶穌。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4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耶穌治癒婦人女兒時，再次說了一句我們很熟悉的話「妳的信德真是大啊，如妳所願的給妳成就吧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好多次在治癒病人時都會說這句話，是希望我們從婦人身上學習對天主的全心信賴。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6,6</a:t>
            </a:r>
            <a:r>
              <a:rPr lang="zh-TW" altLang="en-US" sz="3600" b="1"/>
              <a:t>～</a:t>
            </a:r>
            <a:r>
              <a:rPr lang="en-US" altLang="zh-TW" sz="3600" b="1"/>
              <a:t>11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婦人堅定</a:t>
            </a:r>
            <a:r>
              <a:rPr lang="zh-TW" altLang="en-US" sz="3600" b="1">
                <a:latin typeface="新細明體"/>
                <a:ea typeface="新細明體"/>
              </a:rPr>
              <a:t>的信</a:t>
            </a:r>
            <a:r>
              <a:rPr lang="zh-TW" altLang="en-US" sz="3600" b="1" smtClean="0">
                <a:latin typeface="新細明體"/>
                <a:ea typeface="新細明體"/>
              </a:rPr>
              <a:t>德充分</a:t>
            </a:r>
            <a:r>
              <a:rPr lang="zh-TW" altLang="en-US" sz="3600" b="1">
                <a:latin typeface="新細明體"/>
                <a:ea typeface="新細明體"/>
              </a:rPr>
              <a:t>流露出做母親為了女兒，心甘情願接受任何的拒絕或考驗，也透露出婦人內心不可動搖的信心，她深信只要自己所求的不是為了自己的好處，必蒙天主悅納。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9081839"/>
      </p:ext>
    </p:extLst>
  </p:cSld>
  <p:clrMapOvr>
    <a:masterClrMapping/>
  </p:clrMapOvr>
  <p:transition/>
  <p:timing/>
</p:sld>
</file>

<file path=ppt/slides/slide4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來到提洛的村莊時，為什麼會有個客納罕的婦人來求耶穌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那客納罕婦人來求耶穌時，發生了什麼事？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客納罕婦人來求耶穌時，為什麼要一直大聲喊叫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</a:t>
            </a:r>
            <a:r>
              <a:rPr lang="zh-TW" altLang="en-US" sz="3600" b="1">
                <a:latin typeface="新細明體"/>
                <a:ea typeface="新細明體"/>
              </a:rPr>
              <a:t>的宗徒要請耶穌打發她走？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為什麼耶穌拒絕了</a:t>
            </a:r>
            <a:r>
              <a:rPr lang="zh-TW" altLang="en-US" sz="3600" b="1">
                <a:latin typeface="新細明體"/>
                <a:ea typeface="新細明體"/>
              </a:rPr>
              <a:t>那客納罕</a:t>
            </a:r>
            <a:r>
              <a:rPr lang="zh-TW" altLang="en-US" sz="3600" b="1" smtClean="0">
                <a:latin typeface="新細明體"/>
                <a:ea typeface="新細明體"/>
              </a:rPr>
              <a:t>婦人？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耶穌已經聽到那客納罕婦人的懇求，還要拒絕她？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那客納罕婦人來求耶穌被拒絕了，卻沒有離開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客</a:t>
            </a:r>
            <a:r>
              <a:rPr lang="zh-TW" altLang="en-US" sz="3600" b="1">
                <a:latin typeface="新細明體"/>
                <a:ea typeface="新細明體"/>
              </a:rPr>
              <a:t>納罕婦人被耶穌當場拒絕卻賴著不走，是不知羞恥還是很勇敢？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那婦人明明知道自己不是猶太人，還敢冒然來求耶穌治癒她女兒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為什麼要對那婦人說：「妳的信德真是大啊？」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那客納罕婦人可以忍下被耶穌當場拒絕的難堪，繼續懇求耶穌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覺得那客納罕婦人為什麼可以這樣完全的信賴天主？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「耶穌對婦人說：</a:t>
            </a:r>
            <a:r>
              <a:rPr lang="en-US" altLang="zh-TW" sz="3600" b="1"/>
              <a:t>『</a:t>
            </a:r>
            <a:r>
              <a:rPr lang="zh-TW" altLang="en-US" sz="3600" b="1"/>
              <a:t>妳的信德真大，如妳所願的，給妳成就吧！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瑪</a:t>
            </a:r>
            <a:r>
              <a:rPr lang="en-US" altLang="zh-TW" sz="3600" b="1"/>
              <a:t>15,28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阿華的故事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，你是用哪一隻手寫字呢？是右手還是左手呢？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，阿華真是可愛極了，只是一首在學校學到的童謠，便讓</a:t>
            </a:r>
            <a:r>
              <a:rPr lang="zh-TW" altLang="en-US" sz="3600" b="1" smtClean="0"/>
              <a:t>她想跟</a:t>
            </a:r>
            <a:r>
              <a:rPr lang="zh-TW" altLang="en-US" sz="3600" b="1"/>
              <a:t>每個人分享耶穌的愛，即使被拒絕也不在意，還是開心的繼續送她做的茉莉花卡片。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我們是不是也可以像阿華一樣呢，勇敢的在生活中跟別人分享耶穌的愛？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4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阿華雖然也有遇到被拒絕的經驗，但她並不在意，不管別人喜不喜歡，她所要做的，只是將這芬芳美麗的茉莉花分享給每個人。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87330500"/>
      </p:ext>
    </p:extLst>
  </p:cSld>
  <p:clrMapOvr>
    <a:masterClrMapping/>
  </p:clrMapOvr>
  <p:transition/>
  <p:timing/>
</p:sld>
</file>

<file path=ppt/slides/slide4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在生活中，你願意將這又香又白人人誇的茉莉花送給誰呢？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4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3145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14096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今天從客納罕婦人身上，我們學到一個重要的功課，遇到困難一定要記得信賴天主，尋求天主</a:t>
            </a:r>
            <a:r>
              <a:rPr lang="zh-TW" altLang="en-US" sz="3600" b="1" smtClean="0"/>
              <a:t>幫忙。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天父爸爸這麼愛我們，不忍心看我們受苦，一定會幫助我們。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4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在生活中，我們也要像阿華一樣，努力跟大家分享耶穌的愛，像茉莉花童謠說的，耶穌好比一朵美麗的茉莉花，芬芳美麗滿枝椏，又香又白人人誇。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845534897"/>
      </p:ext>
    </p:extLst>
  </p:cSld>
  <p:clrMapOvr>
    <a:masterClrMapping/>
  </p:clrMapOvr>
  <p:transition/>
  <p:timing/>
</p:sld>
</file>

<file path=ppt/slides/slide4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我們可以像小華一樣，一起將茉莉花送給每個人，被拒絕了也不必在意。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08324345"/>
      </p:ext>
    </p:extLst>
  </p:cSld>
  <p:clrMapOvr>
    <a:masterClrMapping/>
  </p:clrMapOvr>
  <p:transition/>
  <p:timing/>
</p:sld>
</file>

<file path=ppt/slides/slide4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636912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慈愛的天父，感謝祢在每天的生活中照顧我們，賜給我們所需要的各種恩惠，求祢幫助我們學習故事中的客納罕婦人，完全信賴祢、依靠</a:t>
            </a:r>
            <a:r>
              <a:rPr lang="zh-TW" altLang="en-US" sz="3600" b="1" smtClean="0"/>
              <a:t>祢。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吃飯時是用哪一隻手拿筷子</a:t>
            </a:r>
            <a:r>
              <a:rPr lang="zh-TW" altLang="en-US" sz="3600" b="1" smtClean="0"/>
              <a:t>？你</a:t>
            </a:r>
            <a:r>
              <a:rPr lang="zh-TW" altLang="en-US" sz="3600" b="1"/>
              <a:t>習慣用哪一隻手做事呢？是右手還是左手，還是兩隻手都很習慣？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4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在生活中即使遇到挫折或被拒絕，也不必感到灰心或氣餒，繼續勇敢的將芬芳美麗的茉莉花分享給更多的人。以上所求是因主耶穌的名，阿們。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4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耶穌在</a:t>
            </a:r>
            <a:r>
              <a:rPr lang="zh-TW" altLang="en-US" sz="6000" b="1" smtClean="0">
                <a:ea typeface="Microsoft JhengHei Light" panose="020b0304030504040204"/>
              </a:rPr>
              <a:t>荒野再次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以七</a:t>
            </a:r>
            <a:r>
              <a:rPr lang="zh-TW" altLang="en-US" sz="6000" b="1">
                <a:ea typeface="Microsoft JhengHei Light" panose="020b0304030504040204"/>
              </a:rPr>
              <a:t>餅和小魚餵飽群眾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-12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親愛的主耶穌，謝謝祢這麼愛我們，親自來到我們中間陪伴我們，也教導我們要將祢的愛分享給別人，求祢幫助我們認真聽講，在生活中多和別人分享祢的愛。以上所求是奉祢的名，阿們。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馬爾谷福音</a:t>
            </a:r>
            <a:r>
              <a:rPr lang="en-US" altLang="zh-TW" sz="3600" b="1"/>
              <a:t>8,1</a:t>
            </a:r>
            <a:r>
              <a:rPr lang="zh-TW" altLang="en-US" sz="3600" b="1"/>
              <a:t>～</a:t>
            </a:r>
            <a:r>
              <a:rPr lang="en-US" altLang="zh-TW" sz="3600" b="1"/>
              <a:t>10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，你們有吃過泡麵嗎？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828835"/>
            <a:ext cx="729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喜歡吃泡麵嗎？你最喜歡哪一種泡麵？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4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會自己泡來吃嗎？還是都是媽媽幫你弄好再叫你過來吃呢？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4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4800" b="1"/>
              <a:t>小故事──愛心麵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1782933145"/>
      </p:ext>
    </p:extLst>
  </p:cSld>
  <p:clrMapOvr>
    <a:masterClrMapping/>
  </p:clrMapOvr>
  <p:transition/>
  <p:timing/>
</p:sld>
</file>

<file path=ppt/slides/slide4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小朋友，阿珠媽媽的「愛心麵」是不是很棒啊！她一個人的愛心，感動這麼多的</a:t>
            </a:r>
            <a:r>
              <a:rPr lang="zh-TW" altLang="en-US" sz="3600" b="1" smtClean="0"/>
              <a:t>人。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我們要來看看，耶穌做了什麼事感動很多人。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小活動──不一樣的習慣！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76872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10786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小朋友，還記得老師說過耶穌以五個餅跟兩條魚，餵飽好幾千人的故事嗎？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551837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有一次，耶穌來到十城區的</a:t>
            </a:r>
            <a:r>
              <a:rPr lang="zh-TW" altLang="en-US" sz="3600" b="1" smtClean="0"/>
              <a:t>地方，</a:t>
            </a:r>
            <a:r>
              <a:rPr lang="zh-TW" altLang="en-US" sz="3600" b="1"/>
              <a:t>又有一大群人跟著</a:t>
            </a:r>
            <a:r>
              <a:rPr lang="zh-TW" altLang="en-US" sz="3600" b="1" smtClean="0"/>
              <a:t>祂，</a:t>
            </a:r>
            <a:r>
              <a:rPr lang="zh-TW" altLang="en-US" sz="3600" b="1"/>
              <a:t>太多人在城裡待不下，便來到</a:t>
            </a:r>
            <a:r>
              <a:rPr lang="zh-TW" altLang="en-US" sz="3600" b="1" smtClean="0"/>
              <a:t>曠野。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4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耶穌看到大家的渴望，在那裡跟大家講起了天國福音，祂一邊講著，陸續一直有群眾加入，一轉眼在那兒待了三天。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4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耶穌心裡想總不能在這一直待下去，跟宗徒說：「你們還有食物嗎？大家應該都餓了，我們已經在這待了三天，也該讓大家散去了，若食物夠的話讓大家吃飽了再走，免得半路暈倒了。」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宗徒們當然明瞭耶穌的心意，也很想幫忙，只是心有餘而力不足，很為難的跟耶穌說：「老師啊，這裡是在野外，我們去哪買食物給這麼多人吃呢？」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4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耶穌知道宗徒們的難處，再問：「那你們手邊還有多少食物呢？」宗徒們只好老實說：「老師，我們這兒只有七個餅和幾條小魚。」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4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耶穌說：「夠了！」耶穌便拿起餅和魚，祝謝了擘開，交給宗徒們一一分給</a:t>
            </a:r>
            <a:r>
              <a:rPr lang="zh-TW" altLang="en-US" sz="3600" b="1" smtClean="0">
                <a:latin typeface="新細明體"/>
                <a:ea typeface="新細明體"/>
              </a:rPr>
              <a:t>眾人。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4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大家都吃飽了，耶穌還交待宗徒們，將剩下的碎塊收集起來，共裝了七個籃子，在場的人大約有四千人。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4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在這短短的故事中，我們再次的看到耶穌是這麼愛我們，一方面祂看到眾人的渴望，日以繼夜的跟大家宣講天父的</a:t>
            </a:r>
            <a:r>
              <a:rPr lang="zh-TW" altLang="en-US" sz="3600" b="1" smtClean="0">
                <a:latin typeface="新細明體"/>
                <a:ea typeface="新細明體"/>
              </a:rPr>
              <a:t>愛。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4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另一方面又那麼體貼的感受到大家在身體上的需要，肚子餓了就是要填飽肚子</a:t>
            </a:r>
            <a:r>
              <a:rPr lang="zh-TW" altLang="en-US" sz="3600" b="1" smtClean="0">
                <a:latin typeface="新細明體"/>
                <a:ea typeface="新細明體"/>
              </a:rPr>
              <a:t>，耶穌</a:t>
            </a:r>
            <a:r>
              <a:rPr lang="zh-TW" altLang="en-US" sz="3600" b="1">
                <a:latin typeface="新細明體"/>
                <a:ea typeface="新細明體"/>
              </a:rPr>
              <a:t>再一次的展現天主的大能，以少少的食物滿足了大家，甚至還有剩餘。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099757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小朋友，天主給我們一雙手真是方便，如果少了一隻手還會這麼方便嗎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裡有位只有一隻手的人遇到了耶穌，求耶穌醫治他，耶穌治好了他，卻受到責罵，怎麼會這樣呢？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耶穌也讓我們看到一切的食物都是天主的恩賜，即使是大家吃飽的剩餘也不當浪費，便吩咐宗徒仔細收集，果然裝滿了七個籃子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耶穌要宗徒們明瞭，這一餐吃飽了，還會有下一餐的需求，這裡的人吃飽了，也許在其他地方還有人在餓肚子呢！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雖然耶穌這兩次，都是用少少的食物餵飽了好幾千人，讓我們看到天主的大能，但我們千萬不要以為得來很容易便不珍惜，來自天主的恩賜樣樣都要珍惜。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4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耶穌特別要告訴宗徒，一定要想到還有更多人，沒機會分享到天主的恩賜，他們也正渴望共同分享這來自天主的恩賜。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4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耶穌看大家都吃飽了，便放心告訴大家返回自己家鄉，耶穌也和宗徒們到了湖邊上了船，繼續往別的地方宣講天國福音。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9081839"/>
      </p:ext>
    </p:extLst>
  </p:cSld>
  <p:clrMapOvr>
    <a:masterClrMapping/>
  </p:clrMapOvr>
  <p:transition/>
  <p:timing/>
</p:sld>
</file>

<file path=ppt/slides/slide4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宣講天國福音時，為什麼總是有很多人跟著祂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來到十城區宣講福音時，為什麼不能待在城裡而是到野外？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在十城區野外宣講福音時，群眾和祂在一起共待了多少天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為什麼</a:t>
            </a:r>
            <a:r>
              <a:rPr lang="zh-TW" altLang="en-US" sz="3600" b="1" smtClean="0">
                <a:latin typeface="新細明體"/>
                <a:ea typeface="新細明體"/>
              </a:rPr>
              <a:t>耶穌沒有</a:t>
            </a:r>
            <a:r>
              <a:rPr lang="zh-TW" altLang="en-US" sz="3600" b="1">
                <a:latin typeface="新細明體"/>
                <a:ea typeface="新細明體"/>
              </a:rPr>
              <a:t>遣散群眾回鄉，反而問宗徒們還有多少食物？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720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耶穌知道群眾肚子餓</a:t>
            </a:r>
            <a:r>
              <a:rPr lang="zh-TW" altLang="en-US" sz="3600" b="1" smtClean="0">
                <a:latin typeface="新細明體"/>
                <a:ea typeface="新細明體"/>
              </a:rPr>
              <a:t>了卻沒有立刻叫</a:t>
            </a:r>
            <a:r>
              <a:rPr lang="zh-TW" altLang="en-US" sz="3600" b="1">
                <a:latin typeface="新細明體"/>
                <a:ea typeface="新細明體"/>
              </a:rPr>
              <a:t>他們回鄉，而是問宗徒們有多少食物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耶穌問宗徒們還有多少食物時，他們感到很為難？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宗徒跟耶穌說只剩七個餅和幾條小魚時，耶穌做了什麼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只用了幾個餅和魚就讓大家都吃飽了，現場大約有多少人？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耶穌要讓大家都吃飽了，才放心叫他們回家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耶穌在大家都吃飽後，還特別吩咐宗徒要收集吃剩的碎塊？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0486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小朋友，你們聽</a:t>
            </a:r>
            <a:r>
              <a:rPr lang="zh-TW" altLang="en-US" sz="3600" b="1"/>
              <a:t>過「安息日」嗎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「</a:t>
            </a:r>
            <a:r>
              <a:rPr lang="zh-TW" altLang="en-US" sz="3600" b="1"/>
              <a:t>安息日」是猶太人很重要的傳統，天父爸爸創造天地時，為我們創造了各種各樣的生物和食物，之後還訂了一個很重要的日子「安息日」。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宗徒</a:t>
            </a:r>
            <a:r>
              <a:rPr lang="zh-TW" altLang="en-US" sz="3600" b="1">
                <a:latin typeface="新細明體"/>
                <a:ea typeface="新細明體"/>
              </a:rPr>
              <a:t>們按照耶穌的吩咐將吃剩的碎塊收集後，共裝滿了幾個籃子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覺得群眾這麼喜歡跟隨耶穌，是渴望聽到天國福音還是希望可以吃飽？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他們和我在一起已三天了，沒什麼可吃，若空著肚子回家必在路上暈倒！</a:t>
            </a:r>
            <a:r>
              <a:rPr lang="en-US" altLang="zh-TW" sz="3600" b="1"/>
              <a:t>』</a:t>
            </a:r>
            <a:r>
              <a:rPr lang="zh-TW" altLang="en-US" sz="3600" b="1"/>
              <a:t>」（谷</a:t>
            </a:r>
            <a:r>
              <a:rPr lang="en-US" altLang="zh-TW" sz="3600" b="1"/>
              <a:t>8,2</a:t>
            </a:r>
            <a:r>
              <a:rPr lang="zh-TW" altLang="en-US" sz="3600" b="1"/>
              <a:t>～</a:t>
            </a:r>
            <a:r>
              <a:rPr lang="en-US" altLang="zh-TW" sz="3600" b="1"/>
              <a:t>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阿源的故事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，阿源真是天父爸爸的好寶貝，他懂得將主日學學到的運用在生活中。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今天從阿珠媽媽的愛心麵故事，耶穌貼心的餵飽眾人，和阿源將鞋子送給同學，都告訴我們要多多為別人設想。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4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在生活中，我們可以為別人做些什麼？或是我們願意拿出些什麼來跟別人分享？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4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3145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14096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我們今天看到耶穌是這麼愛我們，處處為別人設想，也時時刻刻看到別人的需要。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我們年紀雖小，在生活中還是有很多機會，可以學習為別人</a:t>
            </a:r>
            <a:r>
              <a:rPr lang="zh-TW" altLang="en-US" sz="3600" b="1" smtClean="0"/>
              <a:t>設想。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天主說除了工作外，還需要休息</a:t>
            </a:r>
            <a:r>
              <a:rPr lang="zh-TW" altLang="en-US" sz="3600" b="1" smtClean="0"/>
              <a:t>，猶太人</a:t>
            </a:r>
            <a:r>
              <a:rPr lang="zh-TW" altLang="en-US" sz="3600" b="1"/>
              <a:t>在「安息日」會休息不工作，僕人、婢女和所有牲畜也</a:t>
            </a:r>
            <a:r>
              <a:rPr lang="zh-TW" altLang="en-US" sz="3600" b="1" smtClean="0"/>
              <a:t>休息。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這天</a:t>
            </a:r>
            <a:r>
              <a:rPr lang="zh-TW" altLang="en-US" sz="3600" b="1"/>
              <a:t>要到聖殿祈禱，朝拜天主，是「聖日」，和我們現在的「主日」到教堂參加彌撒一樣。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4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就像阿源願意將自己的鞋子送給同學一樣，我們也可以將自己不常用或多餘的，分享給那些有需要的人。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845534897"/>
      </p:ext>
    </p:extLst>
  </p:cSld>
  <p:clrMapOvr>
    <a:masterClrMapping/>
  </p:clrMapOvr>
  <p:transition/>
  <p:timing/>
</p:sld>
</file>

<file path=ppt/slides/slide4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3068960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親愛的主耶穌，謝謝祢這麼愛我們，又教我們要多多為別人設想，像祢處處為我們設想</a:t>
            </a:r>
            <a:r>
              <a:rPr lang="zh-TW" altLang="en-US" sz="3600" b="1" smtClean="0"/>
              <a:t>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4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求祢幫助我們在生活中，可以學習阿珠媽媽和阿源，願意慷慨的將自己有的和別人分享，做天主的好寶貝。這樣的祈禱都是因祢的名，阿們。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4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耶穌憐憫淫婦</a:t>
            </a:r>
            <a:r>
              <a:rPr lang="zh-TW" altLang="en-US" sz="6600" b="1" smtClean="0">
                <a:ea typeface="Microsoft JhengHei Light" panose="020b0304030504040204"/>
              </a:rPr>
              <a:t>說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回去</a:t>
            </a:r>
            <a:r>
              <a:rPr lang="zh-TW" altLang="en-US" sz="6600" b="1">
                <a:ea typeface="Microsoft JhengHei Light" panose="020b0304030504040204"/>
              </a:rPr>
              <a:t>吧不要再犯罪了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-13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親愛的天主，請給我一顆善良、憐憫與寬容的心，也賜給我誠實與勇氣，幫助我承認自己犯的錯，在生活中和耶穌合作，努力不再犯錯，做個好孩子。以上所求是奉主耶穌的名，阿們。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若望福音</a:t>
            </a:r>
            <a:r>
              <a:rPr lang="en-US" altLang="zh-TW" sz="3600" b="1"/>
              <a:t>8,1</a:t>
            </a:r>
            <a:r>
              <a:rPr lang="zh-TW" altLang="zh-TW" sz="3600" b="1"/>
              <a:t>～</a:t>
            </a:r>
            <a:r>
              <a:rPr lang="en-US" altLang="zh-TW" sz="3600" b="1"/>
              <a:t>11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，你們在學校會不會一直想講話呢？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828835"/>
            <a:ext cx="729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老師會罵你們嗎？老師會</a:t>
            </a:r>
            <a:r>
              <a:rPr lang="zh-TW" altLang="en-US" sz="3600" b="1" smtClean="0"/>
              <a:t>處罰不</a:t>
            </a:r>
            <a:r>
              <a:rPr lang="zh-TW" altLang="en-US" sz="3600" b="1"/>
              <a:t>聽話的同學嗎？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4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學校的老師會因為同學上課遲到，作業沒繳或考試成績太差，而處罰你們嗎？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，你有好朋友嗎？你的好朋友是</a:t>
            </a:r>
            <a:r>
              <a:rPr lang="zh-TW" altLang="en-US" sz="3600" b="1" smtClean="0"/>
              <a:t>誰呢？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有一次，耶穌在安息日進了猶太人會堂敬拜</a:t>
            </a:r>
            <a:r>
              <a:rPr lang="zh-TW" altLang="en-US" sz="3600" b="1" smtClean="0"/>
              <a:t>天主，</a:t>
            </a:r>
            <a:r>
              <a:rPr lang="zh-TW" altLang="en-US" sz="3600" b="1"/>
              <a:t>在那剛好有一個人生了病，整隻右手都萎縮不能</a:t>
            </a:r>
            <a:r>
              <a:rPr lang="zh-TW" altLang="en-US" sz="3600" b="1" smtClean="0"/>
              <a:t>用，</a:t>
            </a:r>
            <a:r>
              <a:rPr lang="zh-TW" altLang="en-US" sz="3600" b="1"/>
              <a:t>只剩一隻手可用。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65566" y="3105834"/>
            <a:ext cx="781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你們看到老師處罰同學會覺得害怕嗎？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339633970"/>
      </p:ext>
    </p:extLst>
  </p:cSld>
  <p:clrMapOvr>
    <a:masterClrMapping/>
  </p:clrMapOvr>
  <p:transition/>
  <p:timing/>
</p:sld>
</file>

<file path=ppt/slides/slide5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還是覺得無所謂，反正又不是處罰自己？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38984467"/>
      </p:ext>
    </p:extLst>
  </p:cSld>
  <p:clrMapOvr>
    <a:masterClrMapping/>
  </p:clrMapOvr>
  <p:transition/>
  <p:timing/>
</p:sld>
</file>

<file path=ppt/slides/slide5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老師會打人嗎？是用自己的手打，還是拿東西打同學？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57237556"/>
      </p:ext>
    </p:extLst>
  </p:cSld>
  <p:clrMapOvr>
    <a:masterClrMapping/>
  </p:clrMapOvr>
  <p:transition/>
  <p:timing/>
</p:sld>
</file>

<file path=ppt/slides/slide5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老師處罰同學是稍微警告一下而已，還是打得很重呢？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226028"/>
      </p:ext>
    </p:extLst>
  </p:cSld>
  <p:clrMapOvr>
    <a:masterClrMapping/>
  </p:clrMapOvr>
  <p:transition/>
  <p:timing/>
</p:sld>
</file>

<file path=ppt/slides/slide5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310583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班上同學有很多人被老師處罰嗎？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658972724"/>
      </p:ext>
    </p:extLst>
  </p:cSld>
  <p:clrMapOvr>
    <a:masterClrMapping/>
  </p:clrMapOvr>
  <p:transition/>
  <p:timing/>
</p:sld>
</file>

<file path=ppt/slides/slide5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還是老師只處罰那幾個比較調皮搗蛋的同學？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90444649"/>
      </p:ext>
    </p:extLst>
  </p:cSld>
  <p:clrMapOvr>
    <a:masterClrMapping/>
  </p:clrMapOvr>
  <p:transition/>
  <p:timing/>
</p:sld>
</file>

<file path=ppt/slides/slide5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709682" y="3105834"/>
            <a:ext cx="57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現在，我們來看一段影片。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45080406"/>
      </p:ext>
    </p:extLst>
  </p:cSld>
  <p:clrMapOvr>
    <a:masterClrMapping/>
  </p:clrMapOvr>
  <p:transition/>
  <p:timing/>
</p:sld>
</file>

<file path=ppt/slides/slide5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小朋友，在影片中，還好有很多爸媽勇敢站出來，才換了老師，這是很不容易</a:t>
            </a:r>
            <a:r>
              <a:rPr lang="zh-TW" altLang="en-US" sz="3600" b="1" smtClean="0"/>
              <a:t>的。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連</a:t>
            </a:r>
            <a:r>
              <a:rPr lang="zh-TW" altLang="en-US" sz="3600" b="1"/>
              <a:t>耶穌也曾遇到過這樣的挑戰，今天我們來看看耶穌是怎麼處理的！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37963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06896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在耶穌那時的猶太人，都非常重視從梅瑟所訂下的</a:t>
            </a:r>
            <a:r>
              <a:rPr lang="zh-TW" altLang="en-US" sz="3600" b="1" smtClean="0"/>
              <a:t>法律，</a:t>
            </a:r>
            <a:r>
              <a:rPr lang="zh-TW" altLang="en-US" sz="3600" b="1"/>
              <a:t>耶穌曾經被經師質疑過好幾次，為什麼都不遵守這樣的法律。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8288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除了這些之外，還有些法律是不遵守的人會受到嚴厲處罰，特別是守貞</a:t>
            </a:r>
            <a:r>
              <a:rPr lang="zh-TW" altLang="en-US" sz="3600" b="1" smtClean="0"/>
              <a:t>罪。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耶穌看到這個人，知道他少了一隻手很不方便，很多事需要靠別人幫忙，便想治好他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5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如果結了婚的丈夫或妻子又和別人有關係，這個</a:t>
            </a:r>
            <a:r>
              <a:rPr lang="zh-TW" altLang="en-US" sz="3600" b="1" smtClean="0"/>
              <a:t>處罰是</a:t>
            </a:r>
            <a:r>
              <a:rPr lang="zh-TW" altLang="en-US" sz="3600" b="1"/>
              <a:t>將犯錯的人帶到空地，每個人拿石頭丟這個人，一直丟到那個人倒地不起。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5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有一次，耶穌到聖殿祈禱，有很多人跟著</a:t>
            </a:r>
            <a:r>
              <a:rPr lang="zh-TW" altLang="en-US" sz="3600" b="1" smtClean="0"/>
              <a:t>祂，</a:t>
            </a:r>
            <a:r>
              <a:rPr lang="zh-TW" altLang="en-US" sz="3600" b="1"/>
              <a:t>耶穌開始宣講天主的</a:t>
            </a:r>
            <a:r>
              <a:rPr lang="zh-TW" altLang="en-US" sz="3600" b="1" smtClean="0"/>
              <a:t>愛。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這時，有幾個經師和法利塞人帶來一位婦人，他們故意叫婦人站在大家</a:t>
            </a:r>
            <a:r>
              <a:rPr lang="zh-TW" altLang="en-US" sz="3600" b="1" smtClean="0"/>
              <a:t>中間，</a:t>
            </a:r>
            <a:r>
              <a:rPr lang="zh-TW" altLang="en-US" sz="3600" b="1"/>
              <a:t>向耶穌說：「這婦人犯守貞時被當場抓到了，祢說我們該如何處置她呢？」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5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他們這樣問耶穌</a:t>
            </a:r>
            <a:r>
              <a:rPr lang="zh-TW" altLang="en-US" sz="3600" b="1" smtClean="0">
                <a:latin typeface="新細明體"/>
                <a:ea typeface="新細明體"/>
              </a:rPr>
              <a:t>，是</a:t>
            </a:r>
            <a:r>
              <a:rPr lang="zh-TW" altLang="en-US" sz="3600" b="1">
                <a:latin typeface="新細明體"/>
                <a:ea typeface="新細明體"/>
              </a:rPr>
              <a:t>故意要藉機找耶穌麻煩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5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耶穌</a:t>
            </a:r>
            <a:r>
              <a:rPr lang="zh-TW" altLang="en-US" sz="3600" b="1" smtClean="0">
                <a:latin typeface="新細明體"/>
                <a:ea typeface="新細明體"/>
              </a:rPr>
              <a:t>說</a:t>
            </a:r>
            <a:r>
              <a:rPr lang="zh-TW" altLang="en-US" sz="3600" b="1">
                <a:latin typeface="新細明體"/>
                <a:ea typeface="新細明體"/>
              </a:rPr>
              <a:t>按照法律</a:t>
            </a:r>
            <a:r>
              <a:rPr lang="zh-TW" altLang="en-US" sz="3600" b="1" smtClean="0">
                <a:latin typeface="新細明體"/>
                <a:ea typeface="新細明體"/>
              </a:rPr>
              <a:t>可以</a:t>
            </a:r>
            <a:r>
              <a:rPr lang="zh-TW" altLang="en-US" sz="3600" b="1">
                <a:latin typeface="新細明體"/>
                <a:ea typeface="新細明體"/>
              </a:rPr>
              <a:t>拿石頭丟她，經師和法利塞人會反問耶穌，祢不是說要寬恕人七十個七次嗎，為什麼自己說的和做的不一樣呢？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5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可是，如果耶穌說要寬恕她，那他們便會趁機控告耶穌不遵守猶太人的法律。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5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耶穌當然清楚他們心中的詭計，是想趁機抓把柄陷害祂</a:t>
            </a:r>
            <a:r>
              <a:rPr lang="zh-TW" altLang="en-US" sz="3600" b="1" smtClean="0">
                <a:latin typeface="新細明體"/>
                <a:ea typeface="新細明體"/>
              </a:rPr>
              <a:t>，耶穌什麼</a:t>
            </a:r>
            <a:r>
              <a:rPr lang="zh-TW" altLang="en-US" sz="3600" b="1">
                <a:latin typeface="新細明體"/>
                <a:ea typeface="新細明體"/>
              </a:rPr>
              <a:t>話也不說，反而蹲下身在地上寫字。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5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經師和法利塞人等得有點不耐煩，一直追問耶穌到底該怎麼做才是，耶穌慢慢站起來，看了看大家：「你們中間誰沒犯過錯的，可拿起石頭丟吧！」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5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在場群眾聽了，全都安靜下來，你看我我看你的，沒有一個人敢拿起石頭丟那婦人。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大家也不知該說什麼</a:t>
            </a:r>
            <a:r>
              <a:rPr lang="zh-TW" altLang="en-US" sz="3600" b="1" smtClean="0">
                <a:latin typeface="新細明體"/>
                <a:ea typeface="新細明體"/>
              </a:rPr>
              <a:t>，漸漸的，從</a:t>
            </a:r>
            <a:r>
              <a:rPr lang="zh-TW" altLang="en-US" sz="3600" b="1">
                <a:latin typeface="新細明體"/>
                <a:ea typeface="新細明體"/>
              </a:rPr>
              <a:t>年紀老的到年輕的，統統都走開了，只剩下耶穌和那婦人。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這時，在一旁偷偷盯著耶穌的經師和法利塞人，準備趁機抓耶穌把柄，指責祂不該在安息日做這件事。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5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耶穌再站起身來向婦人走過去，扶起她說：「婦人，他們在哪裡呢？沒有人定妳的罪嗎？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她</a:t>
            </a:r>
            <a:r>
              <a:rPr lang="zh-TW" altLang="en-US" sz="3600" b="1">
                <a:latin typeface="新細明體"/>
                <a:ea typeface="新細明體"/>
              </a:rPr>
              <a:t>低下頭慚愧的說：「主啊，大家都離開了！」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5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耶穌看著婦人跟她說：「我也不定妳的罪，回家去吧，從今以後，不要再犯錯了！」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5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在故事中，耶穌很清楚讓我們看到每個人都會犯錯，也都渴望有改過的機會，嚴厲又可怕的處罰並不會幫助我們改掉錯誤，反而是讓人失去可以悔改的機會。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9081839"/>
      </p:ext>
    </p:extLst>
  </p:cSld>
  <p:clrMapOvr>
    <a:masterClrMapping/>
  </p:clrMapOvr>
  <p:transition/>
  <p:timing/>
</p:sld>
</file>

<file path=ppt/slides/slide5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耶穌最後對婦人說：「回家去吧，從今以後，不要再犯錯了</a:t>
            </a:r>
            <a:r>
              <a:rPr lang="zh-TW" altLang="en-US" sz="3600" b="1" smtClean="0">
                <a:latin typeface="新細明體"/>
                <a:ea typeface="新細明體"/>
              </a:rPr>
              <a:t>！」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是</a:t>
            </a:r>
            <a:r>
              <a:rPr lang="zh-TW" altLang="en-US" sz="3600" b="1">
                <a:latin typeface="新細明體"/>
                <a:ea typeface="新細明體"/>
              </a:rPr>
              <a:t>鼓勵婦人要看到自己的過錯，勇敢承認，才有勇氣重新站起來，不再犯錯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16432521"/>
      </p:ext>
    </p:extLst>
  </p:cSld>
  <p:clrMapOvr>
    <a:masterClrMapping/>
  </p:clrMapOvr>
  <p:transition/>
  <p:timing/>
</p:sld>
</file>

<file path=ppt/slides/slide5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婦人因著耶穌的包容和鼓勵，回家後不再犯錯，成了跟隨耶穌的</a:t>
            </a:r>
            <a:r>
              <a:rPr lang="zh-TW" altLang="en-US" sz="3600" b="1" smtClean="0">
                <a:latin typeface="新細明體"/>
                <a:ea typeface="新細明體"/>
              </a:rPr>
              <a:t>門徒。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85785200"/>
      </p:ext>
    </p:extLst>
  </p:cSld>
  <p:clrMapOvr>
    <a:masterClrMapping/>
  </p:clrMapOvr>
  <p:transition/>
  <p:timing/>
</p:sld>
</file>

<file path=ppt/slides/slide5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耶穌特別</a:t>
            </a:r>
            <a:r>
              <a:rPr lang="zh-TW" altLang="en-US" sz="3600" b="1">
                <a:latin typeface="新細明體"/>
                <a:ea typeface="新細明體"/>
              </a:rPr>
              <a:t>藉此機會讓大家反問自己：誰沒有犯過錯的拿起石頭丟吧！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016321"/>
      </p:ext>
    </p:extLst>
  </p:cSld>
  <p:clrMapOvr>
    <a:masterClrMapping/>
  </p:clrMapOvr>
  <p:transition/>
  <p:timing/>
</p:sld>
</file>

<file path=ppt/slides/slide5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誰敢說自己沒犯過錯呢？每個人難免都會犯錯，不要因為這次犯錯的是別人，便幸災樂禍，想趁機處罰</a:t>
            </a:r>
            <a:r>
              <a:rPr lang="zh-TW" altLang="en-US" sz="3600" b="1" smtClean="0">
                <a:latin typeface="新細明體"/>
                <a:ea typeface="新細明體"/>
              </a:rPr>
              <a:t>別人。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01496036"/>
      </p:ext>
    </p:extLst>
  </p:cSld>
  <p:clrMapOvr>
    <a:masterClrMapping/>
  </p:clrMapOvr>
  <p:transition/>
  <p:timing/>
</p:sld>
</file>

<file path=ppt/slides/slide5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像經師和法利塞人一樣，這樣對犯錯的人是一點幫助都沒有，下次若換過來是自己犯錯，恐怕也不會有人願意原諒自己。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85372804"/>
      </p:ext>
    </p:extLst>
  </p:cSld>
  <p:clrMapOvr>
    <a:masterClrMapping/>
  </p:clrMapOvr>
  <p:transition/>
  <p:timing/>
</p:sld>
</file>

<file path=ppt/slides/slide5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那時的人都要遵守誰訂下的法律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那時的人如果沒有遵守法律，會受到處罰嗎？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在聖殿宣講時，為什麼經師和法利塞人帶了個婦人到祂面前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經</a:t>
            </a:r>
            <a:r>
              <a:rPr lang="zh-TW" altLang="en-US" sz="3600" b="1">
                <a:latin typeface="新細明體"/>
                <a:ea typeface="新細明體"/>
              </a:rPr>
              <a:t>師和法利塞人故意帶婦人到耶穌前質問耶穌，是想要做什麼？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耶穌明白經師和法利塞人一直對祂很不滿，認為祂只是個木匠的兒子</a:t>
            </a:r>
            <a:r>
              <a:rPr lang="zh-TW" altLang="en-US" sz="3600" b="1" smtClean="0">
                <a:latin typeface="新細明體"/>
                <a:ea typeface="新細明體"/>
              </a:rPr>
              <a:t>，卻</a:t>
            </a:r>
            <a:r>
              <a:rPr lang="zh-TW" altLang="en-US" sz="3600" b="1">
                <a:latin typeface="新細明體"/>
                <a:ea typeface="新細明體"/>
              </a:rPr>
              <a:t>常在會堂裡講論天主的道理，還受到大家讚賞和歡迎，一直想找機會攻擊耶穌。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5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經師和法利塞人帶婦人到耶穌前質問耶穌時，祂做了什麼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為什麼要蹲下來在地上寫字？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耶穌說：「你們中間誰沒有犯錯的可拿起石頭丟吧」，為什麼都沒有人敢丟石頭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在場的群眾從年紀老的到年輕的，一個接一個統統都走開</a:t>
            </a:r>
            <a:r>
              <a:rPr lang="zh-TW" altLang="en-US" sz="3600" b="1" smtClean="0">
                <a:latin typeface="新細明體"/>
                <a:ea typeface="新細明體"/>
              </a:rPr>
              <a:t>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覺得為什麼連經師和法利塞人都不敢丟石頭，也走開了呢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為什麼要跟那婦人說：「回家去吧，從今以後，不要再犯錯了？」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覺得耶穌讓那婦人平安回家，是不遵守猶太人的法律嗎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覺得那婦人回家後，為什麼願意改過自新成為耶穌的門徒？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你們中間誰沒有犯過錯的可拿起石頭丟吧！</a:t>
            </a:r>
            <a:r>
              <a:rPr lang="en-US" altLang="zh-TW" sz="3600" b="1"/>
              <a:t>』</a:t>
            </a:r>
            <a:r>
              <a:rPr lang="zh-TW" altLang="en-US" sz="3600" b="1"/>
              <a:t>」（若</a:t>
            </a:r>
            <a:r>
              <a:rPr lang="en-US" altLang="zh-TW" sz="3600" b="1"/>
              <a:t>8,7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進益哥哥的故事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3099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14096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，進益哥哥因為自己的經驗，特別能體會到犯了錯的人，最需要再一次的機會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他和太太投入陪伴青少年工作，幫助很多孩子重新找到自己。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5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在生活中，我們要像進益哥哥一樣，多給犯錯的人再一次機會，多一點點包容，讓大家有信心重新開始。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47993473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耶穌沒有因為他們心懷惡意而討厭他們，反而想藉此機會幫助他們，特別對那枯手的人說：「你起來，站在中間！我問你們，安息日可以行善嗎？或是做壞事呢？可以救人的命還是害人呢？」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5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在生活中，我們可以做些什麼，來鼓勵犯錯的人有勇氣重新振作起來？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5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</a:t>
            </a:r>
            <a:r>
              <a:rPr lang="en-US" altLang="zh-TW" sz="3600" b="1">
                <a:latin typeface="+mj-ea"/>
              </a:rPr>
              <a:t>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今天耶穌再次告訴我們祂是這麼愛我們，我們不要害怕自己會犯錯，要告訴自己當我們犯錯時，一定要勇敢依靠耶穌，求耶穌給我們勇氣走出錯誤。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像進益哥哥一樣，重新振作後還可以幫助更多人，給他們再一次機會找回自信、開創新的生活。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5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564904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親愛的主耶穌，謝謝祢這麼愛我們，雖然知道我們常會不經意犯錯，卻總是願意包容我們，也願意再給我們一次機會重新再</a:t>
            </a:r>
            <a:r>
              <a:rPr lang="zh-TW" altLang="en-US" sz="3600" b="1" smtClean="0"/>
              <a:t>站起來。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5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求祢幫助我們在生活中，拿出勇氣去看到自己的錯誤，也能像祢一樣給人機會重新開始，讓我們都能成為天父爸爸的好寶貝。這樣的祈禱是因祢的名，阿們。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5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伯多祿蒙天父</a:t>
            </a:r>
            <a:r>
              <a:rPr lang="zh-TW" altLang="en-US" sz="6600" b="1" smtClean="0">
                <a:ea typeface="Microsoft JhengHei Light" panose="020b0304030504040204"/>
              </a:rPr>
              <a:t>啟示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宣</a:t>
            </a:r>
            <a:r>
              <a:rPr lang="zh-TW" altLang="en-US" sz="6600" b="1">
                <a:ea typeface="Microsoft JhengHei Light" panose="020b0304030504040204"/>
              </a:rPr>
              <a:t>認主是默西亞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-14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親愛的主耶穌，謝謝祢在生活中天天帶領我們，也引導我們來上主日學認識祢，求祢幫助我們在生活中歡歡喜喜的跟隨祢。以上所求是奉祢的名，阿們。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馬爾谷福音</a:t>
            </a:r>
            <a:r>
              <a:rPr lang="en-US" altLang="zh-TW" sz="3600" b="1"/>
              <a:t>8,27</a:t>
            </a:r>
            <a:r>
              <a:rPr lang="zh-TW" altLang="en-US" sz="3600" b="1"/>
              <a:t>～</a:t>
            </a:r>
            <a:r>
              <a:rPr lang="en-US" altLang="zh-TW" sz="3600" b="1"/>
              <a:t>38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大家聽了沒人敢吭聲，耶穌再對那人說：「請伸出你的手來！」沒想到，他一伸手，手已復原。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5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，你們除了自己的名字外，爸媽會不會給你們取另外一個名字？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828835"/>
            <a:ext cx="729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同學會給</a:t>
            </a:r>
            <a:r>
              <a:rPr lang="zh-TW" altLang="en-US" sz="3600" b="1"/>
              <a:t>你取</a:t>
            </a:r>
            <a:r>
              <a:rPr lang="zh-TW" altLang="en-US" sz="3600" b="1" smtClean="0"/>
              <a:t>外號嗎？</a:t>
            </a:r>
            <a:r>
              <a:rPr lang="zh-TW" altLang="en-US" sz="3600" b="1"/>
              <a:t>喜歡別人幫你取的外號嗎？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5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310583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你喜歡別人叫你的名字還是外號呢？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5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小活動──猜猜我是誰？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189492975"/>
      </p:ext>
    </p:extLst>
  </p:cSld>
  <p:clrMapOvr>
    <a:masterClrMapping/>
  </p:clrMapOvr>
  <p:transition/>
  <p:timing/>
</p:sld>
</file>

<file path=ppt/slides/slide5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小朋友，現在我們都知道大家的外號了，你們知道耶穌的外號是什麼嗎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祂</a:t>
            </a:r>
            <a:r>
              <a:rPr lang="zh-TW" altLang="en-US" sz="3600" b="1"/>
              <a:t>的外號是默西亞，你們知道為什麼耶穌會有默西亞這個外號嗎？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988840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819837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耶穌開始宣講天國福音時，有許多人聽了耶穌說的話，就說耶穌是先知</a:t>
            </a:r>
            <a:r>
              <a:rPr lang="zh-TW" altLang="en-US" sz="3600" b="1" smtClean="0"/>
              <a:t>，大家</a:t>
            </a:r>
            <a:r>
              <a:rPr lang="zh-TW" altLang="en-US" sz="3600" b="1"/>
              <a:t>都有不同的看法，連耶穌的宗徒們也不怎麼確定耶穌到底是誰？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551837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</a:t>
            </a:r>
            <a:r>
              <a:rPr lang="zh-TW" altLang="en-US" sz="3600" b="1" smtClean="0"/>
              <a:t>耶穌就</a:t>
            </a:r>
            <a:r>
              <a:rPr lang="zh-TW" altLang="en-US" sz="3600" b="1"/>
              <a:t>特別問宗徒們：「你們都聽到了大家一直在討論我是誰，你們說我到底是誰呢？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5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宗徒們七嘴八舌的說是洗者若翰先知、是厄里亞先知、還有人說是先知中的一位。</a:t>
            </a:r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5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耶穌聽了他們各有各不同的意見，就再仔細問他們：「你們剛剛說的都是別人的看法，那你們自己的看法呢？」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這時，伯多祿就說了自己的看法：「老師，祢是默西亞！祢就是我們歷代以來等待已久的那一位，祢要將天主的喜訊和救恩帶給我們！」</a:t>
            </a: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經師和法利賽人看了，心裡非常生氣，卻不敢說什麼</a:t>
            </a:r>
            <a:r>
              <a:rPr lang="zh-TW" altLang="en-US" sz="3600" b="1" smtClean="0">
                <a:latin typeface="新細明體"/>
                <a:ea typeface="新細明體"/>
              </a:rPr>
              <a:t>，認為</a:t>
            </a:r>
            <a:r>
              <a:rPr lang="zh-TW" altLang="en-US" sz="3600" b="1">
                <a:latin typeface="新細明體"/>
                <a:ea typeface="新細明體"/>
              </a:rPr>
              <a:t>耶穌是故意讓他們難堪，便一起商量要找機會陷害耶穌。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耶穌聽了，看著伯多祿說：「西滿，你是有福的，你剛才所說的是來自於在天之父的啟示，你以後將成為教會的磐石。」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5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耶穌繼續</a:t>
            </a:r>
            <a:r>
              <a:rPr lang="zh-TW" altLang="en-US" sz="3600" b="1">
                <a:latin typeface="新細明體"/>
                <a:ea typeface="新細明體"/>
              </a:rPr>
              <a:t>跟他們說：「默西亞雖然是天主之子，但祂來到人間是為了受苦的，你們已經看到司祭長、經師和長老處處都在為難我，他們以後也將置我於死，但你們不必害怕，我將要復活。」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5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伯多祿一聽到耶穌說自己即將受苦至死，非常震驚，趕緊制止耶穌，不希望發生這麼可怕的事。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5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耶穌卻嚴厲斥責伯多祿說：「你這魔鬼，快快退到我後面去，你想的不是天主的事，而是人的事。」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5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耶穌當然知道宗徒們不希望看到自己受難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但</a:t>
            </a:r>
            <a:r>
              <a:rPr lang="zh-TW" altLang="en-US" sz="3600" b="1" smtClean="0">
                <a:latin typeface="新細明體"/>
                <a:ea typeface="新細明體"/>
              </a:rPr>
              <a:t>默</a:t>
            </a:r>
            <a:r>
              <a:rPr lang="zh-TW" altLang="en-US" sz="3600" b="1">
                <a:latin typeface="新細明體"/>
                <a:ea typeface="新細明體"/>
              </a:rPr>
              <a:t>西亞如果害怕受苦而選擇逃避</a:t>
            </a:r>
            <a:r>
              <a:rPr lang="zh-TW" altLang="en-US" sz="3600" b="1" smtClean="0">
                <a:latin typeface="新細明體"/>
                <a:ea typeface="新細明體"/>
              </a:rPr>
              <a:t>，就</a:t>
            </a:r>
            <a:r>
              <a:rPr lang="zh-TW" altLang="en-US" sz="3600" b="1">
                <a:latin typeface="新細明體"/>
                <a:ea typeface="新細明體"/>
              </a:rPr>
              <a:t>等於是上了魔鬼的</a:t>
            </a:r>
            <a:r>
              <a:rPr lang="zh-TW" altLang="en-US" sz="3600" b="1" smtClean="0">
                <a:latin typeface="新細明體"/>
                <a:ea typeface="新細明體"/>
              </a:rPr>
              <a:t>當。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5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所以當伯多祿出於好心</a:t>
            </a:r>
            <a:r>
              <a:rPr lang="zh-TW" altLang="en-US" sz="3600" b="1" smtClean="0">
                <a:latin typeface="新細明體"/>
                <a:ea typeface="新細明體"/>
              </a:rPr>
              <a:t>，想勸阻</a:t>
            </a:r>
            <a:r>
              <a:rPr lang="zh-TW" altLang="en-US" sz="3600" b="1">
                <a:latin typeface="新細明體"/>
                <a:ea typeface="新細明體"/>
              </a:rPr>
              <a:t>耶穌逃脫這苦難時，耶穌還是要很嚴厲的斥責伯多祿，為的是讓他明白默西亞的使命就是要承行天父的旨意。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耶穌知道宗徒們一定難以明白，為什麼默西亞非得要受這麼多的苦，便繼續對他們說：「你們中間任何一個人，誰若願意全心跟隨我，就要勇敢的背起自己的十字架來跟隨我，默西亞來是為付出生命的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耶穌繼續說：「你們中無論誰，若是為了我或是為了天國的福音，失去自己的生命，在天之父也必要使你們復活，重新獲得生命。」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5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耶穌說完，看著他們知道他們心情很沉重，便囑咐他們不要將自己是默西亞的事宣揚出去。</a:t>
            </a: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5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有許多人會以為耶穌是一位先知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宗徒們都搞不清楚耶穌到底是誰？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小朋友，你們覺得耶穌在安息日治好那枯手的人，有違反安息日的規矩嗎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經師和法利塞人會認為耶穌是故意要讓他們難堪呢？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為什麼耶穌他們</a:t>
            </a:r>
            <a:r>
              <a:rPr lang="zh-TW" altLang="en-US" sz="3600" b="1">
                <a:latin typeface="新細明體"/>
                <a:ea typeface="新細明體"/>
              </a:rPr>
              <a:t>說出自己的看法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只有伯多祿說：「耶穌是默西亞？」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耶穌要跟宗徒們說，默西亞的使命是來世上受苦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伯多祿聽到耶穌說默西亞的使命是要受苦，就想制止耶穌？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伯多祿想制止耶穌時，卻受到耶穌的斥責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斥責伯多祿是在生他的氣還是要提醒他？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耶穌要跟宗徒們說：「誰若願意跟隨我就要背起自己的十字架？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耶穌要囑咐宗徒們不要將自己是默西亞的事宣揚出去？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徒們會害怕背起自己的十字架</a:t>
            </a:r>
            <a:r>
              <a:rPr lang="zh-TW" altLang="en-US" sz="3600" b="1" smtClean="0">
                <a:latin typeface="新細明體"/>
                <a:ea typeface="新細明體"/>
              </a:rPr>
              <a:t>，而不再</a:t>
            </a:r>
            <a:r>
              <a:rPr lang="zh-TW" altLang="en-US" sz="3600" b="1">
                <a:latin typeface="新細明體"/>
                <a:ea typeface="新細明體"/>
              </a:rPr>
              <a:t>跟隨耶穌嗎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要</a:t>
            </a:r>
            <a:r>
              <a:rPr lang="zh-TW" altLang="en-US" sz="3600" b="1">
                <a:latin typeface="新細明體"/>
                <a:ea typeface="新細明體"/>
              </a:rPr>
              <a:t>跟隨耶穌就要背起自己的十字架，會很困難嗎？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誰若願意跟隨我，該背著自己的十字架，跟隨我！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谷</a:t>
            </a:r>
            <a:r>
              <a:rPr lang="en-US" altLang="zh-TW" sz="3600" b="1"/>
              <a:t>8,34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廷葳的故事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3099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1409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，廷葳的十字架，就是他的勇敢與</a:t>
            </a:r>
            <a:r>
              <a:rPr lang="zh-TW" altLang="en-US" sz="3600" b="1" smtClean="0"/>
              <a:t>堅持。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當同學在取笑他時，他勇敢的繼續完成他想捐頭髮給癌症病人的願望，我們很高興看到他沒有放棄，在媽媽的鼓勵與陪伴下，他完成了一件很有意義的事。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2474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其實，</a:t>
            </a:r>
            <a:r>
              <a:rPr lang="zh-TW" altLang="en-US" sz="3600" b="1" smtClean="0">
                <a:latin typeface="新細明體"/>
                <a:ea typeface="新細明體"/>
              </a:rPr>
              <a:t>耶穌很</a:t>
            </a:r>
            <a:r>
              <a:rPr lang="zh-TW" altLang="en-US" sz="3600" b="1">
                <a:latin typeface="新細明體"/>
                <a:ea typeface="新細明體"/>
              </a:rPr>
              <a:t>清楚安息日的規矩，只是祂希望大家能明白，天主訂的規矩不是沒有彈性，難道我們真的要為了守規矩，眼睜睜的看別人受苦嗎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或者</a:t>
            </a:r>
            <a:r>
              <a:rPr lang="zh-TW" altLang="en-US" sz="3600" b="1">
                <a:latin typeface="新細明體"/>
                <a:ea typeface="新細明體"/>
              </a:rPr>
              <a:t>明明知道別人有需要，還故意裝作沒看見，像經師和法利塞人一樣嗎？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5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耶穌希望我們可以背起自己的十字架跟隨祂，在生活中，我要怎麼背起自己的十字架跟隨耶穌？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5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</a:t>
            </a:r>
            <a:r>
              <a:rPr lang="en-US" altLang="zh-TW" sz="3600" b="1">
                <a:latin typeface="+mj-ea"/>
              </a:rPr>
              <a:t>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0689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耶穌是默西亞，祂已經為我們背起了十字架受苦受難，祂也希望我們可以背起自己的十字架跟隨祂。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耶穌知道我們年紀還小，在生活中，我們可以選擇自己有能力做，也做得到的十字架來背，就像廷葳一樣，希望我們都能勇敢的背起自己的十字架，歡歡喜喜的跟隨耶穌。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5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3068960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親愛的主耶穌，祢是天父所派來的默西亞，祢勇敢的承行了天父的</a:t>
            </a:r>
            <a:r>
              <a:rPr lang="zh-TW" altLang="en-US" sz="3600" b="1" smtClean="0"/>
              <a:t>旨意。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5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求祢幫助我們學習祢的榜樣，勇敢的背起自己的十字架來跟隨祢，在我們遇到困難時幫助我、保護我，堅定的跟隨祢的腳步。這樣的祈禱都是因祢的名，阿們。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5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慈父憐惜</a:t>
            </a:r>
            <a:r>
              <a:rPr lang="zh-TW" altLang="en-US" sz="6600" b="1" smtClean="0">
                <a:ea typeface="Microsoft JhengHei Light" panose="020b0304030504040204"/>
              </a:rPr>
              <a:t>愛子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日夜</a:t>
            </a:r>
            <a:r>
              <a:rPr lang="zh-TW" altLang="en-US" sz="6600" b="1">
                <a:ea typeface="Microsoft JhengHei Light" panose="020b0304030504040204"/>
              </a:rPr>
              <a:t>盼他早歸重逢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-15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親愛的主耶穌，謝謝祢常常陪伴我們，在生活中時時關心我們，求祢幫助我們今天認真上課，將老師的教導牢記在心裡，越來越愛祢。以上所求是奉祢的名，阿們。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15,11</a:t>
            </a:r>
            <a:r>
              <a:rPr lang="zh-TW" altLang="en-US" sz="3600" b="1"/>
              <a:t>～</a:t>
            </a:r>
            <a:r>
              <a:rPr lang="en-US" altLang="zh-TW" sz="3600" b="1"/>
              <a:t>32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「安息日」是天父爸爸因為愛我們，特別訂下的規矩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如果一年</a:t>
            </a:r>
            <a:r>
              <a:rPr lang="en-US" altLang="zh-TW" sz="3600" b="1">
                <a:latin typeface="新細明體"/>
                <a:ea typeface="新細明體"/>
              </a:rPr>
              <a:t>365</a:t>
            </a:r>
            <a:r>
              <a:rPr lang="zh-TW" altLang="en-US" sz="3600" b="1">
                <a:latin typeface="新細明體"/>
                <a:ea typeface="新細明體"/>
              </a:rPr>
              <a:t>天，都一直工作或一直上學，完全沒休息，我們受得了</a:t>
            </a:r>
            <a:r>
              <a:rPr lang="zh-TW" altLang="en-US" sz="3600" b="1" smtClean="0">
                <a:latin typeface="新細明體"/>
                <a:ea typeface="新細明體"/>
              </a:rPr>
              <a:t>嗎？如果</a:t>
            </a:r>
            <a:r>
              <a:rPr lang="zh-TW" altLang="en-US" sz="3600" b="1">
                <a:latin typeface="新細明體"/>
                <a:ea typeface="新細明體"/>
              </a:rPr>
              <a:t>都沒休息，我們的身體也會出問題，一定需要休息。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79587386"/>
      </p:ext>
    </p:extLst>
  </p:cSld>
  <p:clrMapOvr>
    <a:masterClrMapping/>
  </p:clrMapOvr>
  <p:transition/>
  <p:timing/>
</p:sld>
</file>

<file path=ppt/slides/slide5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，爸媽會給你們零用錢嗎？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828835"/>
            <a:ext cx="729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你們拿到零用錢高不高興呢？爸媽</a:t>
            </a:r>
            <a:r>
              <a:rPr lang="zh-TW" altLang="en-US" sz="3600" b="1" smtClean="0"/>
              <a:t>有說過可以</a:t>
            </a:r>
            <a:r>
              <a:rPr lang="zh-TW" altLang="en-US" sz="3600" b="1"/>
              <a:t>將零用錢存起來嗎？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5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你們會將零用錢存起來，還是去買飲料或零食吃呢？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5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310583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你們覺得自己的零用錢夠不夠用呢？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52317631"/>
      </p:ext>
    </p:extLst>
  </p:cSld>
  <p:clrMapOvr>
    <a:masterClrMapping/>
  </p:clrMapOvr>
  <p:transition/>
  <p:timing/>
</p:sld>
</file>

<file path=ppt/slides/slide5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小活動──零用錢該怎麼用？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189492975"/>
      </p:ext>
    </p:extLst>
  </p:cSld>
  <p:clrMapOvr>
    <a:masterClrMapping/>
  </p:clrMapOvr>
  <p:transition/>
  <p:timing/>
</p:sld>
</file>

<file path=ppt/slides/slide5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</a:t>
            </a:r>
            <a:r>
              <a:rPr lang="zh-TW" altLang="en-US" sz="3600" b="1"/>
              <a:t>聖經裡，有個兒子沒有學會好好用零用錢，到處亂花錢，最後沒錢可用只好去餵</a:t>
            </a:r>
            <a:r>
              <a:rPr lang="zh-TW" altLang="en-US" sz="3600" b="1" smtClean="0"/>
              <a:t>豬，真是可憐。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我們就來聽聽這個愛花錢的兒子的故事。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165955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99695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耶穌在宣講天國福音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常有一些經師和法利塞人在旁觀看，每次看到耶穌和稅吏在一起時，他們總是不高興。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1997839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經師和法利塞人不明白，為什麼耶穌老是喜歡和這些罪人在一起，其實，耶穌早說過「不是健康的人須要醫生，而是有病的人，我來是為了召喚</a:t>
            </a:r>
            <a:r>
              <a:rPr lang="zh-TW" altLang="en-US" sz="3600" b="1" smtClean="0"/>
              <a:t>罪人」</a:t>
            </a:r>
            <a:r>
              <a:rPr lang="zh-TW" altLang="en-US" sz="3600" b="1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5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耶穌為了再次讓他們明白，天主的愛與仁慈，便講了這個「慈父愛子」的比喻。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5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有位父親，他有</a:t>
            </a:r>
            <a:r>
              <a:rPr lang="zh-TW" altLang="en-US" sz="3600" b="1"/>
              <a:t>兩個兒子，父親非常疼愛他們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一天，小兒子跟父親</a:t>
            </a:r>
            <a:r>
              <a:rPr lang="zh-TW" altLang="en-US" sz="3600" b="1" smtClean="0"/>
              <a:t>說：</a:t>
            </a:r>
            <a:r>
              <a:rPr lang="zh-TW" altLang="en-US" sz="3600" b="1"/>
              <a:t>「爸爸，你有這麼多家產，請你將我的那一份先給我吧！」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是最愛你的爸媽、每天跟你相處的同學、從小一起玩的鄰居，還是你最喜歡的玩具或寵物呢？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但是，有了規矩也不是什麼都不能做</a:t>
            </a:r>
            <a:r>
              <a:rPr lang="zh-TW" altLang="en-US" sz="3600" b="1" smtClean="0">
                <a:latin typeface="新細明體"/>
                <a:ea typeface="新細明體"/>
              </a:rPr>
              <a:t>，休息</a:t>
            </a:r>
            <a:r>
              <a:rPr lang="zh-TW" altLang="en-US" sz="3600" b="1">
                <a:latin typeface="新細明體"/>
                <a:ea typeface="新細明體"/>
              </a:rPr>
              <a:t>是提醒我們工作雖然重要，卻不要為了工作而忘了休息，甚至傷了自己的健康和身體。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0949605"/>
      </p:ext>
    </p:extLst>
  </p:cSld>
  <p:clrMapOvr>
    <a:masterClrMapping/>
  </p:clrMapOvr>
  <p:transition/>
  <p:timing/>
</p:sld>
</file>

<file path=ppt/slides/slide6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父親覺得兒子還年輕，不想給他，但經不起他一再懇求，便給了他家產，沒想到，他卻拿著所有的家產離開家去，到處揮霍。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6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才沒多久，小兒子便花光了所有的錢，到處找朋友幫忙，哪曉得根本沒人要理他，他才明白過去的朋友都只是看在錢的份上對他好，如今他沒錢了全部都翻臉不認他了。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6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小兒子變得十分落魄，流浪街頭當乞丐，偏偏又遇上飢荒，根本討不到食物可吃，只好去找個人家做苦工，好換口飯吃。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6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小兒子</a:t>
            </a:r>
            <a:r>
              <a:rPr lang="zh-TW" altLang="en-US" sz="3600" b="1" smtClean="0">
                <a:latin typeface="新細明體"/>
                <a:ea typeface="新細明體"/>
              </a:rPr>
              <a:t>在餵</a:t>
            </a:r>
            <a:r>
              <a:rPr lang="zh-TW" altLang="en-US" sz="3600" b="1">
                <a:latin typeface="新細明體"/>
                <a:ea typeface="新細明體"/>
              </a:rPr>
              <a:t>豬時，看著豬津津有味的吃著豆筴，猛然驚醒，心裡想著：「難道我要在這裡餓死嗎</a:t>
            </a:r>
            <a:r>
              <a:rPr lang="zh-TW" altLang="en-US" sz="3600" b="1" smtClean="0">
                <a:latin typeface="新細明體"/>
                <a:ea typeface="新細明體"/>
              </a:rPr>
              <a:t>？我</a:t>
            </a:r>
            <a:r>
              <a:rPr lang="zh-TW" altLang="en-US" sz="3600" b="1">
                <a:latin typeface="新細明體"/>
                <a:ea typeface="新細明體"/>
              </a:rPr>
              <a:t>不如回去投靠父親，誠心的請求他的原諒，就算是他不再認我這個兒子，做他的工人我也心甘情願！」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6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而那位父親從</a:t>
            </a:r>
            <a:r>
              <a:rPr lang="zh-TW" altLang="en-US" sz="3600" b="1">
                <a:latin typeface="新細明體"/>
                <a:ea typeface="新細明體"/>
              </a:rPr>
              <a:t>兒子離開的那天起，便天天盼著他趕快回來，跟天主</a:t>
            </a:r>
            <a:r>
              <a:rPr lang="zh-TW" altLang="en-US" sz="3600" b="1" smtClean="0">
                <a:latin typeface="新細明體"/>
                <a:ea typeface="新細明體"/>
              </a:rPr>
              <a:t>祈禱：</a:t>
            </a:r>
            <a:r>
              <a:rPr lang="zh-TW" altLang="en-US" sz="3600" b="1">
                <a:latin typeface="新細明體"/>
                <a:ea typeface="新細明體"/>
              </a:rPr>
              <a:t>天主啊，請保佑兒子在外一切平安，早日回家</a:t>
            </a:r>
            <a:r>
              <a:rPr lang="zh-TW" altLang="en-US" sz="3600" b="1" smtClean="0">
                <a:latin typeface="新細明體"/>
                <a:ea typeface="新細明體"/>
              </a:rPr>
              <a:t>！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6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每天也總是站在路口，眺望著遠方，希望哪一天可以看到兒子的身影。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6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沒想到，這一天，終於讓他看到了一個好像兒子的身影，遠遠走了過來。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小兒子當然也看到</a:t>
            </a:r>
            <a:r>
              <a:rPr lang="zh-TW" altLang="en-US" sz="3600" b="1" smtClean="0">
                <a:latin typeface="新細明體"/>
                <a:ea typeface="新細明體"/>
              </a:rPr>
              <a:t>了站</a:t>
            </a:r>
            <a:r>
              <a:rPr lang="zh-TW" altLang="en-US" sz="3600" b="1">
                <a:latin typeface="新細明體"/>
                <a:ea typeface="新細明體"/>
              </a:rPr>
              <a:t>在路口的父親，才一時驚覺自己全身都是豬圈的臭味，正想找個地方清洗乾淨再去見父親時，父親已經衝了過來。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看著父親一跛一跛跑過來的身影，小兒子很為難的上前迎接父親，父子倆靠近時，還沒等兒子開口，父親已等不及緊緊抱住他，不停的親吻自己思念已久的兒子。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6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兒子立即跪下向父親</a:t>
            </a:r>
            <a:r>
              <a:rPr lang="zh-TW" altLang="en-US" sz="3600" b="1" smtClean="0">
                <a:latin typeface="新細明體"/>
                <a:ea typeface="新細明體"/>
              </a:rPr>
              <a:t>懺悔：</a:t>
            </a:r>
            <a:r>
              <a:rPr lang="zh-TW" altLang="en-US" sz="3600" b="1">
                <a:latin typeface="新細明體"/>
                <a:ea typeface="新細明體"/>
              </a:rPr>
              <a:t>「爸爸，我得罪了天，也得罪了你，我不配再做你的兒子！」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休息的時間，是讓我們有機會做一些平常想做而沒有機會做的</a:t>
            </a:r>
            <a:r>
              <a:rPr lang="zh-TW" altLang="en-US" sz="3600" b="1" smtClean="0">
                <a:latin typeface="新細明體"/>
                <a:ea typeface="新細明體"/>
              </a:rPr>
              <a:t>事，這</a:t>
            </a:r>
            <a:r>
              <a:rPr lang="zh-TW" altLang="en-US" sz="3600" b="1">
                <a:latin typeface="新細明體"/>
                <a:ea typeface="新細明體"/>
              </a:rPr>
              <a:t>規矩</a:t>
            </a:r>
            <a:r>
              <a:rPr lang="zh-TW" altLang="en-US" sz="3600" b="1" smtClean="0">
                <a:latin typeface="新細明體"/>
                <a:ea typeface="新細明體"/>
              </a:rPr>
              <a:t>是</a:t>
            </a:r>
            <a:r>
              <a:rPr lang="zh-TW" altLang="en-US" sz="3600" b="1">
                <a:latin typeface="新細明體"/>
                <a:ea typeface="新細明體"/>
              </a:rPr>
              <a:t>天主為我們訂</a:t>
            </a:r>
            <a:r>
              <a:rPr lang="zh-TW" altLang="en-US" sz="3600" b="1" smtClean="0">
                <a:latin typeface="新細明體"/>
                <a:ea typeface="新細明體"/>
              </a:rPr>
              <a:t>下要</a:t>
            </a:r>
            <a:r>
              <a:rPr lang="zh-TW" altLang="en-US" sz="3600" b="1">
                <a:latin typeface="新細明體"/>
                <a:ea typeface="新細明體"/>
              </a:rPr>
              <a:t>送給我們的禮物。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00183277"/>
      </p:ext>
    </p:extLst>
  </p:cSld>
  <p:clrMapOvr>
    <a:masterClrMapping/>
  </p:clrMapOvr>
  <p:transition/>
  <p:timing/>
</p:sld>
</file>

<file path=ppt/slides/slide6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父親卻什麼也沒說，趕緊吩咐僕人拿出袍子、戒指、鞋子給兒子，還交待今天要辦個宴會，好好慶祝兒子平安歸來！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5736495"/>
      </p:ext>
    </p:extLst>
  </p:cSld>
  <p:clrMapOvr>
    <a:masterClrMapping/>
  </p:clrMapOvr>
  <p:transition/>
  <p:timing/>
</p:sld>
</file>

<file path=ppt/slides/slide6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正當僕人熱鬧的準備宴會時，大兒子剛從田裡</a:t>
            </a:r>
            <a:r>
              <a:rPr lang="zh-TW" altLang="en-US" sz="3600" b="1" smtClean="0">
                <a:latin typeface="新細明體"/>
                <a:ea typeface="新細明體"/>
              </a:rPr>
              <a:t>回來，</a:t>
            </a:r>
            <a:r>
              <a:rPr lang="zh-TW" altLang="en-US" sz="3600" b="1">
                <a:latin typeface="新細明體"/>
                <a:ea typeface="新細明體"/>
              </a:rPr>
              <a:t>看到家中這麼熱鬧，問了僕人才知道是父親要慶祝弟弟回家。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8605274"/>
      </p:ext>
    </p:extLst>
  </p:cSld>
  <p:clrMapOvr>
    <a:masterClrMapping/>
  </p:clrMapOvr>
  <p:transition/>
  <p:timing/>
</p:sld>
</file>

<file path=ppt/slides/slide6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大兒子聽了，內心很不是滋味，有點嫉妒父親對弟弟太好了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父親</a:t>
            </a:r>
            <a:r>
              <a:rPr lang="zh-TW" altLang="en-US" sz="3600" b="1">
                <a:latin typeface="新細明體"/>
                <a:ea typeface="新細明體"/>
              </a:rPr>
              <a:t>知道了，便過來找大兒子：「兒子，我們一起來慶祝吧！」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5709747"/>
      </p:ext>
    </p:extLst>
  </p:cSld>
  <p:clrMapOvr>
    <a:masterClrMapping/>
  </p:clrMapOvr>
  <p:transition/>
  <p:timing/>
</p:sld>
</file>

<file path=ppt/slides/slide6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大兒子開始抱怨：「這些年，我這麼辛苦工作，你何時為我辦過一場宴會呢？弟弟在外頭花天酒地，花光了所有的錢，回家來你還為他大方的慶祝，這算什麼呢？」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37945459"/>
      </p:ext>
    </p:extLst>
  </p:cSld>
  <p:clrMapOvr>
    <a:masterClrMapping/>
  </p:clrMapOvr>
  <p:transition/>
  <p:timing/>
</p:sld>
</file>

<file path=ppt/slides/slide6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父親聽了，非常理解他心中的不平：「孩子啊，你天天和我在一起，家裡有的都是你的，你愛怎麼用都可以用啊，今天是你弟弟死而復生，讓我們先一起為此慶賀歡樂吧。」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11771500"/>
      </p:ext>
    </p:extLst>
  </p:cSld>
  <p:clrMapOvr>
    <a:masterClrMapping/>
  </p:clrMapOvr>
  <p:transition/>
  <p:timing/>
</p:sld>
</file>

<file path=ppt/slides/slide6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為什麼</a:t>
            </a:r>
            <a:r>
              <a:rPr lang="zh-TW" altLang="en-US" sz="3600" b="1">
                <a:latin typeface="新細明體"/>
                <a:ea typeface="新細明體"/>
              </a:rPr>
              <a:t>經師和法利塞人看到耶穌和稅吏在一起，總是不高興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為了讓經師和法利塞人明白天主的愛與仁慈，特別講了什麼比喻？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兒子跟父親吵著分家產時，為什麼父親起初不願意後來還是給了他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小兒子會覺得自己做錯了，要回去跟父親懺悔？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兒子知道錯了要回去跟父親懺悔，是很不要臉還是很有勇氣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兒子離家後，父親要天天站在路口眺望遠方？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小兒子發現自己身上很臭，想先找地方洗乾淨再去見父親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父親看到兒子遠遠走了過來，便等不及的跑過去抱他？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父親要吩咐僕人準備宴會，慶祝小兒子回家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大兒子知道家裡要辦宴會慶祝弟弟回家時，心裡不太高興？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猶太人的傳統中，為什麼會有「安息日」的規矩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猶太人傳統中「安息日」的規矩該做什麼？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大</a:t>
            </a:r>
            <a:r>
              <a:rPr lang="zh-TW" altLang="en-US" sz="3600" b="1">
                <a:latin typeface="新細明體"/>
                <a:ea typeface="新細明體"/>
              </a:rPr>
              <a:t>兒子抱怨父親對弟弟太好，是很有道理還是太小氣了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父親</a:t>
            </a:r>
            <a:r>
              <a:rPr lang="zh-TW" altLang="en-US" sz="3600" b="1">
                <a:latin typeface="新細明體"/>
                <a:ea typeface="新細明體"/>
              </a:rPr>
              <a:t>對弟弟有比較好嗎？還是都一樣愛他們？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「兒子對父親說：</a:t>
            </a:r>
            <a:r>
              <a:rPr lang="en-US" altLang="zh-TW" sz="3600" b="1"/>
              <a:t>『</a:t>
            </a:r>
            <a:r>
              <a:rPr lang="zh-TW" altLang="en-US" sz="3600" b="1"/>
              <a:t>父親，我得罪了天，也得罪了你！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15,18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黑馬叔叔的故事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5293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，馬叔叔看到太太對自己的不離不棄，讓他有勇氣改過自新，不但脫離幫派，還有能力幫助其他人和他一樣，重新做人。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他非常感謝自己的太太，這麼多年來，始終如一的愛他，給他希望與力量，可以不再犯錯，就像「慈父愛子」比喻中的父親一樣。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6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在生活中，我們可以做些什麼，將天主帶給我們的愛、希望與力量，分享給我們身邊的人？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6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0689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耶穌在「慈父愛子」的比喻中，很清楚的告訴我們，天父爸爸就是這樣無條件的愛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即使我們犯了錯，只要我們渴望回家認錯，重新面向祂，走向祂，祂都是全心全意的接納我們。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猶太人傳統中「安息日」又稱為「什麼日」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在「安息日」進了會堂敬拜天主時，祂看到了什麼？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在生活中，我們要常記得天主對我們的愛，完全不必擔心或覺得不好意思</a:t>
            </a:r>
            <a:r>
              <a:rPr lang="zh-TW" altLang="en-US" sz="3600" b="1" smtClean="0"/>
              <a:t>回家。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38087790"/>
      </p:ext>
    </p:extLst>
  </p:cSld>
  <p:clrMapOvr>
    <a:masterClrMapping/>
  </p:clrMapOvr>
  <p:transition/>
  <p:timing/>
</p:sld>
</file>

<file path=ppt/slides/slide6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好像那小兒子發現自己滿身豬臭味時便不敢回家一樣，天父爸爸是不會在意這些的，祂都會熱情的擁抱我們回到祂的愛裡。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37900975"/>
      </p:ext>
    </p:extLst>
  </p:cSld>
  <p:clrMapOvr>
    <a:masterClrMapping/>
  </p:clrMapOvr>
  <p:transition/>
  <p:timing/>
</p:sld>
</file>

<file path=ppt/slides/slide6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3068960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親愛的主耶穌，謝謝祢今天很清楚的，告訴我們天父爸爸無條件的愛我們，我們好</a:t>
            </a:r>
            <a:r>
              <a:rPr lang="zh-TW" altLang="en-US" sz="3600" b="1" smtClean="0"/>
              <a:t>幸福。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6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求祢幫助我在們常常記得這份愛與幸福，即使犯了錯，也有勇氣回頭，告訴自己天父爸爸天天都在等我回家。這樣的祈禱是因祢的名，阿們。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6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耶穌山上顯聖</a:t>
            </a:r>
            <a:r>
              <a:rPr lang="zh-TW" altLang="en-US" sz="6600" b="1" smtClean="0">
                <a:ea typeface="Microsoft JhengHei Light" panose="020b0304030504040204"/>
              </a:rPr>
              <a:t>容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天</a:t>
            </a:r>
            <a:r>
              <a:rPr lang="zh-TW" altLang="en-US" sz="6600" b="1">
                <a:ea typeface="Microsoft JhengHei Light" panose="020b0304030504040204"/>
              </a:rPr>
              <a:t>父說你們要聽從祂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-16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親愛的主耶穌，請祢現在和我們在一起，打開我們的心，讓我們學習如何聽從祢的聲音。以上所求是奉我們的主耶穌之名，阿們。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瑪竇福音</a:t>
            </a:r>
            <a:r>
              <a:rPr lang="en-US" altLang="zh-TW" sz="3600" b="1"/>
              <a:t>17,1</a:t>
            </a:r>
            <a:r>
              <a:rPr lang="zh-TW" altLang="zh-TW" sz="3600" b="1"/>
              <a:t>～</a:t>
            </a:r>
            <a:r>
              <a:rPr lang="en-US" altLang="zh-TW" sz="3600" b="1"/>
              <a:t>9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，你們會搭帳篷嗎？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2828835"/>
            <a:ext cx="729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有看過帳篷嗎？知道帳篷是做什麼的嗎？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「安息日」在會堂裡看到那右手枯乾的人，祂做了什麼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耶穌在治</a:t>
            </a:r>
            <a:r>
              <a:rPr lang="zh-TW" altLang="en-US" sz="3600" b="1">
                <a:latin typeface="新細明體"/>
                <a:ea typeface="新細明體"/>
              </a:rPr>
              <a:t>好那右手枯乾的人前，為什麼要先問現場的人一個問題？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有的人很喜歡住在帳篷裡，知道為什麼嗎？你喜歡住在帳篷裡嗎？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6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爸爸、媽媽有帶你們到野外過夜搭帳篷嗎？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52317631"/>
      </p:ext>
    </p:extLst>
  </p:cSld>
  <p:clrMapOvr>
    <a:masterClrMapping/>
  </p:clrMapOvr>
  <p:transition/>
  <p:timing/>
</p:sld>
</file>

<file path=ppt/slides/slide6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有在帳篷裡睡過覺嗎？在帳篷裡睡覺舒服嗎？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56996318"/>
      </p:ext>
    </p:extLst>
  </p:cSld>
  <p:clrMapOvr>
    <a:masterClrMapping/>
  </p:clrMapOvr>
  <p:transition/>
  <p:timing/>
</p:sld>
</file>

<file path=ppt/slides/slide6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喜歡在帳篷裡睡覺的感覺嗎？如果你還沒睡過帳篷，你覺得你會喜歡嗎？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4673893"/>
      </p:ext>
    </p:extLst>
  </p:cSld>
  <p:clrMapOvr>
    <a:masterClrMapping/>
  </p:clrMapOvr>
  <p:transition/>
  <p:timing/>
</p:sld>
</file>

<file path=ppt/slides/slide6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耶穌那時也有人住帳篷</a:t>
            </a:r>
            <a:r>
              <a:rPr lang="zh-TW" altLang="en-US" sz="3600" b="1" smtClean="0"/>
              <a:t>，他們那時候不像現在方便，</a:t>
            </a:r>
            <a:r>
              <a:rPr lang="zh-TW" altLang="en-US" sz="3600" b="1"/>
              <a:t>晚上在野外過夜時要搭帳篷</a:t>
            </a:r>
            <a:r>
              <a:rPr lang="zh-TW" altLang="en-US" sz="3600" b="1" smtClean="0"/>
              <a:t>睡覺。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我們來看看耶穌的宗徒，為老師耶穌搭帳篷的故事。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165955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99695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小朋友，我們先來讀一段聖言，看聖經裡的故事是怎麼說的，請大家看：瑪竇福音</a:t>
            </a:r>
            <a:r>
              <a:rPr lang="en-US" altLang="zh-TW" sz="3600" b="1"/>
              <a:t>17</a:t>
            </a:r>
            <a:r>
              <a:rPr lang="zh-TW" altLang="en-US" sz="3600" b="1"/>
              <a:t>章</a:t>
            </a:r>
            <a:r>
              <a:rPr lang="en-US" altLang="zh-TW" sz="3600" b="1"/>
              <a:t>1</a:t>
            </a:r>
            <a:r>
              <a:rPr lang="zh-TW" altLang="en-US" sz="3600" b="1"/>
              <a:t>～</a:t>
            </a:r>
            <a:r>
              <a:rPr lang="en-US" altLang="zh-TW" sz="3600" b="1"/>
              <a:t>9</a:t>
            </a:r>
            <a:r>
              <a:rPr lang="zh-TW" altLang="en-US" sz="3600" b="1"/>
              <a:t>節。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1997839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，你們從剛剛念的這段聖言看到什麼呢？耶穌帶了幾位宗徒一起上山？這幾位宗徒叫什麼名字？耶穌和宗徒在山上時出現了誰？伯多祿說要為耶穌做什麼呢？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6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耶穌帶了伯多祿、雅各伯和若望三位宗徒和祂一起</a:t>
            </a:r>
            <a:r>
              <a:rPr lang="zh-TW" altLang="en-US" sz="3600" b="1" smtClean="0"/>
              <a:t>上山，</a:t>
            </a:r>
            <a:r>
              <a:rPr lang="zh-TW" altLang="en-US" sz="3600" b="1"/>
              <a:t>在山上出現了梅瑟和厄里亞，他們是猶太人古代的大先知。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6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在山上</a:t>
            </a:r>
            <a:r>
              <a:rPr lang="zh-TW" altLang="en-US" sz="3600" b="1" smtClean="0"/>
              <a:t>發生也一</a:t>
            </a:r>
            <a:r>
              <a:rPr lang="zh-TW" altLang="en-US" sz="3600" b="1"/>
              <a:t>件很特別的事，耶穌突然發光改變了容貌，還有聲音出現：「這是我的愛子，我所喜悅的，你們要聽從祂！」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這聲音是來自天父爸爸，祂特別跟三位宗徒說：「你們要聽從祂！</a:t>
            </a:r>
            <a:r>
              <a:rPr lang="zh-TW" altLang="en-US" sz="3600" b="1" smtClean="0"/>
              <a:t>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</a:t>
            </a:r>
            <a:r>
              <a:rPr lang="zh-TW" altLang="en-US" sz="3600" b="1" smtClean="0">
                <a:latin typeface="新細明體"/>
                <a:ea typeface="新細明體"/>
              </a:rPr>
              <a:t>知道經</a:t>
            </a:r>
            <a:r>
              <a:rPr lang="zh-TW" altLang="en-US" sz="3600" b="1">
                <a:latin typeface="新細明體"/>
                <a:ea typeface="新細明體"/>
              </a:rPr>
              <a:t>師和法利塞人要抓祂把柄，祂還是治好了那枯手的人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經師和法利塞人看到耶穌治好那枯手的人，卻很生氣？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耶穌這時已經知道有人正準備陷害祂，再過不久要被抓去釘十字架受難，天父爸爸要宗徒牢牢記住耶穌說的話。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6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伯多祿看到耶穌發光改變容貌，還聽到天父爸爸說你們要聽從祂，便很高興跟耶穌說：「主啊，我們在這裡真好，祢若願意，我可以在這裡搭三個帳棚！」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6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</a:t>
            </a:r>
            <a:r>
              <a:rPr lang="zh-TW" altLang="en-US" sz="3600" b="1" smtClean="0">
                <a:latin typeface="新細明體"/>
                <a:ea typeface="新細明體"/>
              </a:rPr>
              <a:t>祿想</a:t>
            </a:r>
            <a:r>
              <a:rPr lang="zh-TW" altLang="en-US" sz="3600" b="1">
                <a:latin typeface="新細明體"/>
                <a:ea typeface="新細明體"/>
              </a:rPr>
              <a:t>為耶穌搭帳篷休息過夜，隔天起來還可以再繼續聽耶穌說話，好牢牢記住耶穌要說的話。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6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今天，我們也要學伯多祿，一起來為耶穌搭個帳篷，這個帳篷也是要提醒我們聽耶穌的話。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6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小朋友，伯多祿要為耶穌搭的是一個看得見的帳篷，是可以讓耶穌休息的地方，我們要為耶穌搭的是一個很特別的帳篷，是個看不見的帳篷。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6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這個帳篷在我們的心裡面，我們要邀請耶穌來住在我們每個人心裡的帳篷。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為了歡迎耶穌住到我們心裡的帳篷，我們是不是要做一些準備呢？如果帳篷裡空空的什麼都沒有，耶穌會想要待在帳篷裡嗎？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請大家想一想：為了準備一個耶穌會喜歡住的帳篷，帳篷裡要放些什麼才好呢？哪些東西會讓耶穌喜歡留在帳篷裡呢？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6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天父爸爸要我們聽耶穌的話，什麼是「聽耶穌的話」呢？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6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除了幫忙做家事、用功讀書、祈禱、不撒謊、背聖言、參與彌撒等，還有哪些是「聽耶穌的話」呢？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5736495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知道經師和法利塞人會很生氣，卻還治好那枯手的人，是很聰明還是很笨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經師和法利塞人認為訂下的規矩一定要乖乖遵守，不可以有彈性？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耶穌那時為什麼會需要搭帳篷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帶著三位宗徒上山時，在山上發生了什麼事？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覺得耶穌和宗徒在山上時，為什麼耶穌會發光又變了容貌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和宗徒在山上時，有天父爸爸的聲音出現說了什麼？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天父爸爸要告訴宗徒「你們要聽從祂」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覺得天父爸爸也會希望我們都能「聽從祂」嗎？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宗徒們在山上聽到天父爸爸的聲音出現，會害怕的趴在地上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和宗徒在山上時，伯多祿為什麼會想要為耶穌搭帳篷？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62880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山上有耶穌和梅瑟、厄里亞，還有三位宗徒共</a:t>
            </a:r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zh-TW" altLang="en-US" sz="3600" b="1">
                <a:latin typeface="新細明體"/>
                <a:ea typeface="新細明體"/>
              </a:rPr>
              <a:t>人，為什麼伯多祿只想搭三個帳篷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你也在山上看到耶穌發光變了容貌，除了為耶穌搭帳篷外，你還會想為耶穌做什麼？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想為耶穌搭帳篷嗎</a:t>
            </a:r>
            <a:r>
              <a:rPr lang="zh-TW" altLang="en-US" sz="3600" b="1" smtClean="0">
                <a:latin typeface="新細明體"/>
                <a:ea typeface="新細明體"/>
              </a:rPr>
              <a:t>？你</a:t>
            </a:r>
            <a:r>
              <a:rPr lang="zh-TW" altLang="en-US" sz="3600" b="1">
                <a:latin typeface="新細明體"/>
                <a:ea typeface="新細明體"/>
              </a:rPr>
              <a:t>要放</a:t>
            </a:r>
            <a:r>
              <a:rPr lang="zh-TW" altLang="en-US" sz="3600" b="1" smtClean="0">
                <a:latin typeface="新細明體"/>
                <a:ea typeface="新細明體"/>
              </a:rPr>
              <a:t>什麼在帳篷</a:t>
            </a:r>
            <a:r>
              <a:rPr lang="zh-TW" altLang="en-US" sz="3600" b="1">
                <a:latin typeface="新細明體"/>
                <a:ea typeface="新細明體"/>
              </a:rPr>
              <a:t>裡</a:t>
            </a:r>
            <a:r>
              <a:rPr lang="zh-TW" altLang="en-US" sz="3600" b="1" smtClean="0">
                <a:latin typeface="新細明體"/>
                <a:ea typeface="新細明體"/>
              </a:rPr>
              <a:t>呢？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覺得自己為耶穌搭的帳篷，耶穌會喜歡嗎？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「天父有聲音說：</a:t>
            </a:r>
            <a:r>
              <a:rPr lang="en-US" altLang="zh-TW" sz="3600" b="1"/>
              <a:t>『</a:t>
            </a:r>
            <a:r>
              <a:rPr lang="zh-TW" altLang="en-US" sz="3600" b="1"/>
              <a:t>這是我的愛子，我所喜悅的，你們要聽從祂！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17,5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小惠的故事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，你們今天真是棒極了，都為耶穌準備了一個最棒最舒適的帳篷，裡面放滿了耶穌最喜歡的，是你們在生活中為耶穌做的每一件「聽耶穌的話」的禮物。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</a:t>
            </a:r>
            <a:r>
              <a:rPr lang="zh-TW" altLang="en-US" sz="3600" b="1">
                <a:latin typeface="新細明體"/>
                <a:ea typeface="新細明體"/>
              </a:rPr>
              <a:t>父爸爸為我們訂下的「安息日」規矩，是好還是不好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</a:t>
            </a:r>
            <a:r>
              <a:rPr lang="zh-TW" altLang="en-US" sz="3600" b="1">
                <a:latin typeface="新細明體"/>
                <a:ea typeface="新細明體"/>
              </a:rPr>
              <a:t>父爸爸</a:t>
            </a:r>
            <a:r>
              <a:rPr lang="zh-TW" altLang="en-US" sz="3600" b="1" smtClean="0">
                <a:latin typeface="新細明體"/>
                <a:ea typeface="新細明體"/>
              </a:rPr>
              <a:t>希望</a:t>
            </a:r>
            <a:r>
              <a:rPr lang="zh-TW" altLang="en-US" sz="3600" b="1">
                <a:latin typeface="新細明體"/>
                <a:ea typeface="新細明體"/>
              </a:rPr>
              <a:t>我們在「安息日」做什麼？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剛剛聽了小惠的故事，她是主日學老師，也和你們一樣，都在生活中「聽耶穌的話」，關心那些有需要的人。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6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在生活中，我們還可以做哪些事來為耶穌搭帳篷？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6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0689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今天大家都為耶穌搭了愛的帳篷，我們再來複習一下哪些行動是「聽耶穌的話」。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132856"/>
            <a:ext cx="723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主耶穌，感謝祢今天讓我們為祢搭帳篷，很高興看到祢喜歡我們為祢搭的帳篷，求祢幫助我們在生活中，常記得聽祢的話，以實際行動關心那有需要的人。以上所求是靠祢的名，阿們。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6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那一個得治癒</a:t>
            </a:r>
            <a:r>
              <a:rPr lang="zh-TW" altLang="en-US" sz="6600" b="1" smtClean="0">
                <a:ea typeface="Microsoft JhengHei Light" panose="020b0304030504040204"/>
              </a:rPr>
              <a:t>懂得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感恩</a:t>
            </a:r>
            <a:r>
              <a:rPr lang="zh-TW" altLang="en-US" sz="6600" b="1">
                <a:ea typeface="Microsoft JhengHei Light" panose="020b0304030504040204"/>
              </a:rPr>
              <a:t>的癩病人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-17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親愛的主耶穌，感謝祢帶領我們來到聖堂，學習祢愛人的精神，也謝謝祢給我們這麼好的老師，認真教導我們，求祢幫助我們乖乖聽老師上課，互相愛護同學。以上所求是奉祢的名，阿們。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17,11</a:t>
            </a:r>
            <a:r>
              <a:rPr lang="zh-TW" altLang="en-US" sz="3600" b="1"/>
              <a:t>～</a:t>
            </a:r>
            <a:r>
              <a:rPr lang="en-US" altLang="zh-TW" sz="3600" b="1"/>
              <a:t>19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你們看過</a:t>
            </a:r>
            <a:r>
              <a:rPr lang="zh-TW" altLang="en-US" sz="3600" b="1"/>
              <a:t>長著兩顆頭的蛇嗎？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26595" y="3105834"/>
            <a:ext cx="729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你看到這樣的蛇，會覺得很奇怪嗎？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6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平常我們看到的蛇都只有一顆頭，怎麼會有兩顆頭的蛇呢？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82500073"/>
      </p:ext>
    </p:extLst>
  </p:cSld>
  <p:clrMapOvr>
    <a:masterClrMapping/>
  </p:clrMapOvr>
  <p:transition/>
  <p:timing/>
</p:sld>
</file>

<file path=ppt/slides/slide6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我們再來看另一張圖片，這是長了</a:t>
            </a:r>
            <a:r>
              <a:rPr lang="en-US" altLang="zh-TW" sz="3600" b="1"/>
              <a:t>6</a:t>
            </a:r>
            <a:r>
              <a:rPr lang="zh-TW" altLang="en-US" sz="3600" b="1"/>
              <a:t>根手指頭的</a:t>
            </a:r>
            <a:r>
              <a:rPr lang="zh-TW" altLang="en-US" sz="3600" b="1" smtClean="0"/>
              <a:t>手，</a:t>
            </a:r>
            <a:r>
              <a:rPr lang="zh-TW" altLang="en-US" sz="3600" b="1"/>
              <a:t>除了長了</a:t>
            </a:r>
            <a:r>
              <a:rPr lang="en-US" altLang="zh-TW" sz="3600" b="1"/>
              <a:t>6</a:t>
            </a:r>
            <a:r>
              <a:rPr lang="zh-TW" altLang="en-US" sz="3600" b="1"/>
              <a:t>根手指頭的手，還有長了</a:t>
            </a:r>
            <a:r>
              <a:rPr lang="en-US" altLang="zh-TW" sz="3600" b="1"/>
              <a:t>6</a:t>
            </a:r>
            <a:r>
              <a:rPr lang="zh-TW" altLang="en-US" sz="3600" b="1"/>
              <a:t>根腳指頭的</a:t>
            </a:r>
            <a:r>
              <a:rPr lang="zh-TW" altLang="en-US" sz="3600" b="1" smtClean="0"/>
              <a:t>腳。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52317631"/>
      </p:ext>
    </p:extLst>
  </p:cSld>
  <p:clrMapOvr>
    <a:masterClrMapping/>
  </p:clrMapOvr>
  <p:transition/>
  <p:timing/>
</p:sld>
</file>

<file path=ppt/slides/slide6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你們看這些手和腳，是不是都和一般人不太一樣？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36984967"/>
      </p:ext>
    </p:extLst>
  </p:cSld>
  <p:clrMapOvr>
    <a:masterClrMapping/>
  </p:clrMapOvr>
  <p:transition/>
  <p:timing/>
</p:sld>
</file>

<file path=ppt/slides/slide6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你們會覺得他們的手和腳很奇怪嗎？你們會覺得他們是怪物嗎？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31704350"/>
      </p:ext>
    </p:extLst>
  </p:cSld>
  <p:clrMapOvr>
    <a:masterClrMapping/>
  </p:clrMapOvr>
  <p:transition/>
  <p:timing/>
</p:sld>
</file>

<file path=ppt/slides/slide6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你們都說對了，這個世界上，本來就會有長得不一樣的人，一點也不</a:t>
            </a:r>
            <a:r>
              <a:rPr lang="zh-TW" altLang="en-US" sz="3600" b="1" smtClean="0"/>
              <a:t>奇怪。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但</a:t>
            </a:r>
            <a:r>
              <a:rPr lang="zh-TW" altLang="en-US" sz="3600" b="1"/>
              <a:t>耶穌那時候可不是這樣呵，和別人長得不一樣，是會被趕出村莊的，怎麼會這樣呢？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700808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531805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耶穌那時有一種病，叫做痲瘋病</a:t>
            </a:r>
            <a:r>
              <a:rPr lang="zh-TW" altLang="en-US" sz="3600" b="1" smtClean="0"/>
              <a:t>，這</a:t>
            </a:r>
            <a:r>
              <a:rPr lang="zh-TW" altLang="en-US" sz="3600" b="1"/>
              <a:t>種病到現在還有，只是因為現在醫學進步，有好的方法可以治療，耶穌那時醫學不進步，大家都很怕得到這種病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痲瘋病會傷害神經系統，臉會變形，手腳也會變形。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所以，那時候的人規定得了痲瘋病的人要</a:t>
            </a:r>
            <a:r>
              <a:rPr lang="zh-TW" altLang="en-US" sz="3600" b="1"/>
              <a:t>蒙臉，不讓別人看見，免得嚇到人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6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大家也以為這是傳染病，有人得了病，會被趕出村莊到很遠的地方</a:t>
            </a:r>
            <a:r>
              <a:rPr lang="zh-TW" altLang="en-US" sz="3600" b="1" smtClean="0"/>
              <a:t>，</a:t>
            </a:r>
            <a:r>
              <a:rPr lang="zh-TW" altLang="en-US" sz="3600" b="1">
                <a:latin typeface="新細明體"/>
                <a:ea typeface="新細明體"/>
              </a:rPr>
              <a:t>病人的家人只能眼睜睜的看著家人被當成怪物趕出</a:t>
            </a:r>
            <a:r>
              <a:rPr lang="zh-TW" altLang="en-US" sz="3600" b="1" smtClean="0">
                <a:latin typeface="新細明體"/>
                <a:ea typeface="新細明體"/>
              </a:rPr>
              <a:t>村子。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村</a:t>
            </a:r>
            <a:r>
              <a:rPr lang="zh-TW" altLang="en-US" sz="3600" b="1">
                <a:latin typeface="新細明體"/>
                <a:ea typeface="新細明體"/>
              </a:rPr>
              <a:t>裡的人會警告，如果因為去看他們，結果自己也得了病，一樣也會被</a:t>
            </a:r>
            <a:r>
              <a:rPr lang="zh-TW" altLang="en-US" sz="3600" b="1" smtClean="0">
                <a:latin typeface="新細明體"/>
                <a:ea typeface="新細明體"/>
              </a:rPr>
              <a:t>趕出去。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「耶穌問眾人：</a:t>
            </a:r>
            <a:r>
              <a:rPr lang="en-US" altLang="zh-TW" sz="3600" b="1"/>
              <a:t>『</a:t>
            </a:r>
            <a:r>
              <a:rPr lang="zh-TW" altLang="en-US" sz="3600" b="1"/>
              <a:t>安息日可以行善嗎？或是做壞事呢？是可以救人的命還是害人呢？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6,9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這麼一來都沒人敢接近痲瘋病人，更沒人敢跟他們做朋友，他們等於是被隔離，在村子外自生自滅，一直到他們病死或餓死。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6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有一次，耶穌經過一座在撒瑪黎雅附近的小村莊，有一群痲瘋病人聽到耶穌要從那</a:t>
            </a:r>
            <a:r>
              <a:rPr lang="zh-TW" altLang="en-US" sz="3600" b="1" smtClean="0">
                <a:latin typeface="新細明體"/>
                <a:ea typeface="新細明體"/>
              </a:rPr>
              <a:t>經過，</a:t>
            </a:r>
            <a:r>
              <a:rPr lang="zh-TW" altLang="en-US" sz="3600" b="1">
                <a:latin typeface="新細明體"/>
                <a:ea typeface="新細明體"/>
              </a:rPr>
              <a:t>便偷偷靠近村莊，想請求耶穌治好他們。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6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他們遠遠的看見耶穌，一眼便認出耶穌，非常高興卻不敢靠過去，也不敢大聲叫耶穌，擔心萬一被人發現，會被丟石頭趕出村莊。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6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他們好著急，擔心耶穌沒看到他們，也怕被村子裡的人發現，想大聲叫又不敢叫，如果耶穌離開可沒機會了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6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他們心裡想著，管不了這麼多了，頂多挨幾顆石頭而已，便大膽喊叫耶穌。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耶穌聽到了，知道他們的為難，遠遠跟他們說：「不要害怕，你們去給司祭檢驗吧！」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那</a:t>
            </a:r>
            <a:r>
              <a:rPr lang="zh-TW" altLang="en-US" sz="3600" b="1" smtClean="0">
                <a:latin typeface="新細明體"/>
                <a:ea typeface="新細明體"/>
              </a:rPr>
              <a:t>時</a:t>
            </a:r>
            <a:r>
              <a:rPr lang="zh-TW" altLang="en-US" sz="3600" b="1">
                <a:latin typeface="新細明體"/>
                <a:ea typeface="新細明體"/>
              </a:rPr>
              <a:t>不像現在，生病找醫生看病，那時生病是找司祭檢驗，司祭說病好了便可回家。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6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這群痲瘋病人乖乖的照著耶穌指示，去找了司祭檢驗，沒想到，司祭一看到他們，他們都痊癒</a:t>
            </a:r>
            <a:r>
              <a:rPr lang="zh-TW" altLang="en-US" sz="3600" b="1" smtClean="0">
                <a:latin typeface="新細明體"/>
                <a:ea typeface="新細明體"/>
              </a:rPr>
              <a:t>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6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得到治癒的痲瘋病人都高興的回家去了，只有一人沒有馬上回家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回頭去找耶穌，跪在耶穌腳前：「耶穌，感謝祢治好我的病，謝謝祢！」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5736495"/>
      </p:ext>
    </p:extLst>
  </p:cSld>
  <p:clrMapOvr>
    <a:masterClrMapping/>
  </p:clrMapOvr>
  <p:transition/>
  <p:timing/>
</p:sld>
</file>

<file path=ppt/slides/slide6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耶穌看了看他，將他扶起：「你不是撒瑪黎雅人嗎？你們一群人不是有十個人嗎？其他的人呢？」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860527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為什麼</a:t>
            </a:r>
            <a:r>
              <a:rPr lang="zh-TW" altLang="en-US" sz="3600" b="1"/>
              <a:t>他們是你的好朋友呢？是因為你們常在一起玩，還是會互相分享好東西，又或是他們常常照顧你、關心你呢？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17939652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護理師阿敏的故事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在耶穌那時候，撒瑪黎雅人和猶太人是不來往的，想不到那回來感謝耶穌的撒瑪黎雅人，明知道耶穌是猶太人，卻還是懂得</a:t>
            </a:r>
            <a:r>
              <a:rPr lang="zh-TW" altLang="en-US" sz="3600" b="1" smtClean="0">
                <a:latin typeface="新細明體"/>
                <a:ea typeface="新細明體"/>
              </a:rPr>
              <a:t>知恩圖報。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5709747"/>
      </p:ext>
    </p:extLst>
  </p:cSld>
  <p:clrMapOvr>
    <a:masterClrMapping/>
  </p:clrMapOvr>
  <p:transition/>
  <p:timing/>
</p:sld>
</file>

<file path=ppt/slides/slide7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耶穌對</a:t>
            </a:r>
            <a:r>
              <a:rPr lang="zh-TW" altLang="en-US" sz="3600" b="1">
                <a:latin typeface="新細明體"/>
                <a:ea typeface="新細明體"/>
              </a:rPr>
              <a:t>他說：「起來，回家去吧，你的信德救了你！」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37945459"/>
      </p:ext>
    </p:extLst>
  </p:cSld>
  <p:clrMapOvr>
    <a:masterClrMapping/>
  </p:clrMapOvr>
  <p:transition/>
  <p:timing/>
</p:sld>
</file>

<file path=ppt/slides/slide7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從這撒瑪黎雅人身上，我們看到了一個好榜樣，受人之恩要記得感謝。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11771500"/>
      </p:ext>
    </p:extLst>
  </p:cSld>
  <p:clrMapOvr>
    <a:masterClrMapping/>
  </p:clrMapOvr>
  <p:transition/>
  <p:timing/>
</p:sld>
</file>

<file path=ppt/slides/slide7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耶穌知道痲瘋病人的痛苦，也知道他們的為難，才會看到他們躲得遠遠時，馬上告訴他們快去給司祭檢驗。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9240539"/>
      </p:ext>
    </p:extLst>
  </p:cSld>
  <p:clrMapOvr>
    <a:masterClrMapping/>
  </p:clrMapOvr>
  <p:transition/>
  <p:timing/>
</p:sld>
</file>

<file path=ppt/slides/slide7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他們相信耶穌的話，也照著做了，天主便賜給他們病得痊癒的恩典，這撒瑪黎雅人也懂得感恩，特別回來感謝耶穌。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88604208"/>
      </p:ext>
    </p:extLst>
  </p:cSld>
  <p:clrMapOvr>
    <a:masterClrMapping/>
  </p:clrMapOvr>
  <p:transition/>
  <p:timing/>
</p:sld>
</file>

<file path=ppt/slides/slide7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84482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675821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得了痲瘋病的人會很可憐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得了</a:t>
            </a:r>
            <a:r>
              <a:rPr lang="zh-TW" altLang="en-US" sz="3600" b="1">
                <a:latin typeface="新細明體"/>
                <a:ea typeface="新細明體"/>
              </a:rPr>
              <a:t>痲瘋病的人，身體會有什麼變化？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村子裡的人要將得了痲瘋病的人趕出村子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村子裡的人會將得了痲瘋病的人當成怪物？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得了</a:t>
            </a:r>
            <a:r>
              <a:rPr lang="zh-TW" altLang="en-US" sz="3600" b="1">
                <a:latin typeface="新細明體"/>
                <a:ea typeface="新細明體"/>
              </a:rPr>
              <a:t>痲瘋病的人是怪物嗎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得了痲瘋病的人，連他們的家人都不敢留他們在家裡？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是你自己的家人得了痲瘋病，你敢留他們在家裡嗎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那一群痲瘋病人看到耶穌不敢靠過去，只敢站得遠遠的？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聽到那一群痲瘋病人在求祂，祂做了什麼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一群痲瘋病人照著耶穌的指示去給司祭檢驗時，發生了什麼事？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4290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，天父爸爸是這麼的愛我們，為我們訂下安息日的規矩保護</a:t>
            </a:r>
            <a:r>
              <a:rPr lang="zh-TW" altLang="en-US" sz="3600" b="1" smtClean="0"/>
              <a:t>我們。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一群痲瘋病人痊癒後，有幾個人回來感謝耶穌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從</a:t>
            </a:r>
            <a:r>
              <a:rPr lang="zh-TW" altLang="en-US" sz="3600" b="1">
                <a:latin typeface="新細明體"/>
                <a:ea typeface="新細明體"/>
              </a:rPr>
              <a:t>這一位回來感謝耶穌的撒瑪黎雅人，我們可以學到什麼？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起來吧，你的信德救了你！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17,19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婷婷的故事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，我們在生活中都需要別人幫忙，我們要像婷婷和那被治癒的撒馬黎雅人一樣懂得感謝。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在生活中，有太多人我們需要感謝</a:t>
            </a:r>
            <a:r>
              <a:rPr lang="zh-TW" altLang="en-US" sz="3600" b="1" smtClean="0"/>
              <a:t>，對於他們</a:t>
            </a:r>
            <a:r>
              <a:rPr lang="zh-TW" altLang="en-US" sz="3600" b="1"/>
              <a:t>的幫助，我們都要常常記得說聲「謝謝」！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44872654"/>
      </p:ext>
    </p:extLst>
  </p:cSld>
  <p:clrMapOvr>
    <a:masterClrMapping/>
  </p:clrMapOvr>
  <p:transition/>
  <p:timing/>
</p:sld>
</file>

<file path=ppt/slides/slide7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你覺得自己要和誰說「謝謝」呢？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7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0689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今天我們看到在生活中，有一些人是很辛苦的，就像耶穌那時看到那群痲瘋病人</a:t>
            </a:r>
            <a:r>
              <a:rPr lang="zh-TW" altLang="en-US" sz="3600" b="1" smtClean="0"/>
              <a:t>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有機會時我們可以多一點關心，千萬不要討厭他們，或將他們趕得遠遠的。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</a:t>
            </a:r>
            <a:r>
              <a:rPr lang="zh-TW" altLang="en-US" sz="3600" b="1"/>
              <a:t>看到耶穌在安息日治好枯手的人，便明白規矩不是死的，而是要有彈性，千萬不要死守著規矩而不去關心那需要幫助的人。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7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也許當我們自己遇到困難時，我們也會需要別人的關心，在別人幫忙我們後，一定要記得說感謝，要懂得感恩！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38087790"/>
      </p:ext>
    </p:extLst>
  </p:cSld>
  <p:clrMapOvr>
    <a:masterClrMapping/>
  </p:clrMapOvr>
  <p:transition/>
  <p:timing/>
</p:sld>
</file>

<file path=ppt/slides/slide7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276872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主耶穌，感謝祢今天讓我們學到祢的大愛精神，求祢賜給我們一顆善良的心，願意去關心那有需要的人，也教我們懂得常常感恩。以上所求是靠祢的名，阿們。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7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謙卑如</a:t>
            </a:r>
            <a:r>
              <a:rPr lang="zh-TW" altLang="en-US" sz="6600" b="1" smtClean="0">
                <a:ea typeface="Microsoft JhengHei Light" panose="020b0304030504040204"/>
              </a:rPr>
              <a:t>小孩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始</a:t>
            </a:r>
            <a:r>
              <a:rPr lang="zh-TW" altLang="en-US" sz="6600" b="1">
                <a:ea typeface="Microsoft JhengHei Light" panose="020b0304030504040204"/>
              </a:rPr>
              <a:t>能進天國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-18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親愛的天父，感謝讚美祢，讓我們又聚在一起，聽祢的話語和教導，求祢幫助我們專心且認真的上課，將祢的教導牢記在心，做祢的好寶貝。以上所求是奉我們的主耶穌之名，阿們。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18,1</a:t>
            </a:r>
            <a:r>
              <a:rPr lang="zh-TW" altLang="en-US" sz="3600" b="1"/>
              <a:t>～</a:t>
            </a:r>
            <a:r>
              <a:rPr lang="en-US" altLang="zh-TW" sz="3600" b="1"/>
              <a:t>4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你們聽</a:t>
            </a:r>
            <a:r>
              <a:rPr lang="zh-TW" altLang="en-US" sz="3600" b="1"/>
              <a:t>過龜兔賽跑的</a:t>
            </a:r>
            <a:r>
              <a:rPr lang="zh-TW" altLang="en-US" sz="3600" b="1" smtClean="0"/>
              <a:t>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37562438"/>
      </p:ext>
    </p:extLst>
  </p:cSld>
  <p:clrMapOvr>
    <a:masterClrMapping/>
  </p:clrMapOvr>
  <p:transition/>
  <p:timing/>
</p:sld>
</file>

<file path=ppt/slides/slide7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小故事──烏龜的驕傲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189492975"/>
      </p:ext>
    </p:extLst>
  </p:cSld>
  <p:clrMapOvr>
    <a:masterClrMapping/>
  </p:clrMapOvr>
  <p:transition/>
  <p:timing/>
</p:sld>
</file>

<file path=ppt/slides/slide7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我們都知道兔子是太驕傲了，才輸掉和烏龜的賽跑，沒想到，烏龜也因為太得意而摔了下來，比兔子更</a:t>
            </a:r>
            <a:r>
              <a:rPr lang="zh-TW" altLang="en-US" sz="3600" b="1" smtClean="0"/>
              <a:t>慘。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這</a:t>
            </a:r>
            <a:r>
              <a:rPr lang="zh-TW" altLang="en-US" sz="3600" b="1"/>
              <a:t>便是今天耶穌要告訴我們的，千萬要懂得謙卑。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165955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99695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你們記得耶穌選</a:t>
            </a:r>
            <a:r>
              <a:rPr lang="zh-TW" altLang="en-US" sz="3600" b="1"/>
              <a:t>了</a:t>
            </a:r>
            <a:r>
              <a:rPr lang="en-US" altLang="zh-TW" sz="3600" b="1"/>
              <a:t>12</a:t>
            </a:r>
            <a:r>
              <a:rPr lang="zh-TW" altLang="en-US" sz="3600" b="1"/>
              <a:t>位宗徒在祂</a:t>
            </a:r>
            <a:r>
              <a:rPr lang="zh-TW" altLang="en-US" sz="3600" b="1" smtClean="0"/>
              <a:t>身邊，</a:t>
            </a:r>
            <a:r>
              <a:rPr lang="zh-TW" altLang="en-US" sz="3600" b="1"/>
              <a:t>和祂一起四處宣講，沒想到，有一天</a:t>
            </a:r>
            <a:r>
              <a:rPr lang="en-US" altLang="zh-TW" sz="3600" b="1"/>
              <a:t>12</a:t>
            </a:r>
            <a:r>
              <a:rPr lang="zh-TW" altLang="en-US" sz="3600" b="1"/>
              <a:t>位宗徒竟為了一件事吵架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阿敏護理師是我們的好榜樣，明明知道上班遲到會被扣薪水，還是心甘情願的做了自己該做的事。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4928076"/>
      </p:ext>
    </p:extLst>
  </p:cSld>
  <p:clrMapOvr>
    <a:masterClrMapping/>
  </p:clrMapOvr>
  <p:transition/>
  <p:timing/>
</p:sld>
</file>

<file path=ppt/slides/slide7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8288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他們在互相爭吵，哪一天耶穌當國王時，誰會是最大的？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7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他們一直認為，耶穌會帶領猶太人推翻羅馬帝國統治，建立新的國家，這樣到時候他們都可以在耶穌身邊當官，便開始爭吵誰會當最大的官？</a:t>
            </a:r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7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宗徒們一直爭吵不休，誰也不服誰，個個都想當最大的，最後只好直接問耶穌：「老師，請祢告訴我們，在天國裡，我們中間究竟誰是最大的？」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耶穌聽了沒</a:t>
            </a:r>
            <a:r>
              <a:rPr lang="zh-TW" altLang="en-US" sz="3600" b="1" smtClean="0"/>
              <a:t>吭聲，</a:t>
            </a:r>
            <a:r>
              <a:rPr lang="zh-TW" altLang="en-US" sz="3600" b="1"/>
              <a:t>心裡想：「這群吵著想當老大的人，是跟在我身邊這麼久的宗徒們嗎？難道他們一點也不明白，我所做的一切嗎？他們真以為最大的，便是最了不起的嗎？」</a:t>
            </a: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7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耶穌嘆口氣，難道我跟他們在一起這麼長的日子，做給他們看的，不都是在告訴他們最大的，反而是要為別人服務，而不是指揮別人、命令別人，甚至是要為別人受苦。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7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他們大概還不明白，我曾說過在不久將來我要面對的苦難，他們有辦法承受這苦難嗎？若無法承受苦難，又有何資格可以爭著想當那最大的呢？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7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耶穌當然可以理解，為何宗徒們會為了誰可在天國裡居高位而爭吵，畢竟他們想的，都是以世上的眼光來考量，一般人誰不想當老大呢？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7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當了</a:t>
            </a:r>
            <a:r>
              <a:rPr lang="zh-TW" altLang="en-US" sz="3600" b="1" smtClean="0">
                <a:latin typeface="新細明體"/>
                <a:ea typeface="新細明體"/>
              </a:rPr>
              <a:t>老大表面</a:t>
            </a:r>
            <a:r>
              <a:rPr lang="zh-TW" altLang="en-US" sz="3600" b="1">
                <a:latin typeface="新細明體"/>
                <a:ea typeface="新細明體"/>
              </a:rPr>
              <a:t>上看起來威風又得意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但是</a:t>
            </a:r>
            <a:r>
              <a:rPr lang="zh-TW" altLang="en-US" sz="3600" b="1">
                <a:latin typeface="新細明體"/>
                <a:ea typeface="新細明體"/>
              </a:rPr>
              <a:t>，在天國裡可不一樣，耶穌宣講的天主國度，是個充滿天主愛的國度，誰也不需要爭著當老大，誰也沒資格說自己可以當老大。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7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在天主的國度，大家不需要相互使喚，比較誰厲害，大家只關心一件事──我可以為你做什麼？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7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耶穌為了讓宗徒們明瞭天國的道理，見到身旁剛好有孩童，便抱起一位孩子，跟宗徒們說：「我實在告訴你們，你們若不如同小孩一樣，絕不能進天國。」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在生活中，我們是不是可以放下一些規矩或顧慮</a:t>
            </a:r>
            <a:r>
              <a:rPr lang="zh-TW" altLang="en-US" sz="3600" b="1" smtClean="0"/>
              <a:t>，在看到</a:t>
            </a:r>
            <a:r>
              <a:rPr lang="zh-TW" altLang="en-US" sz="3600" b="1"/>
              <a:t>別人有需要時慷慨的伸出援手？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7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耶穌沒告訴他們誰是天國裡最大的，反而讓他們想一想：你像小孩嗎？如果你不像小孩，別說是天國裡最大的，連進天國的資格都沒了。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耶穌希望宗徒們，放下世上的眼光，不要再一直停留在「爭大位」的想法，這是一般人常在意的，若放不下這個，即使到了天國又有何用呢？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7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耶穌期望宗徒們像小孩，是希望他們回想自己小時候的樣子，孩子還小時根本不會有「爭大位」的想法，是長大後，看到別人喜歡爭來爭去才學會的。</a:t>
            </a: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7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耶穌宣講的天主國度，不正都是像這樣既純真、又無私心的人嗎？</a:t>
            </a:r>
          </a:p>
        </p:txBody>
      </p:sp>
    </p:spTree>
    <p:extLst>
      <p:ext uri="{BB962C8B-B14F-4D97-AF65-F5344CB8AC3E}">
        <p14:creationId xmlns:p14="http://schemas.microsoft.com/office/powerpoint/2010/main" val="2295736495"/>
      </p:ext>
    </p:extLst>
  </p:cSld>
  <p:clrMapOvr>
    <a:masterClrMapping/>
  </p:clrMapOvr>
  <p:transition/>
  <p:timing/>
</p:sld>
</file>

<file path=ppt/slides/slide7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的宗徒們是為了什麼事在爭吵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的宗徒們爭吵沒有結果時，他們做了什麼？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的宗徒們所爭吵的，是很有道理還是很可笑的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看到宗徒們的爭吵，祂做了什麼？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耶穌看到宗徒們在爭吵，卻沒有生氣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耶穌的宗徒們會很在意要「爭大位」？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耶穌和宗徒們在一起那麼久</a:t>
            </a:r>
            <a:r>
              <a:rPr lang="zh-TW" altLang="en-US" sz="3600" b="1" smtClean="0">
                <a:latin typeface="新細明體"/>
                <a:ea typeface="新細明體"/>
              </a:rPr>
              <a:t>，他們</a:t>
            </a:r>
            <a:r>
              <a:rPr lang="zh-TW" altLang="en-US" sz="3600" b="1">
                <a:latin typeface="新細明體"/>
                <a:ea typeface="新細明體"/>
              </a:rPr>
              <a:t>還是會想著要「爭大位」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覺得想當「最大的」是一件容易的事嗎？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耶穌認為當最大的，是要能服務眾人的，還要能夠承受苦難的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耶穌跟宗徒們說，要像小孩才能進天主的國？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的宗徒們像小孩嗎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覺得自己以後長大了，還能夠跟耶穌說的一樣像小孩嗎？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「耶穌對宗徒說：</a:t>
            </a:r>
            <a:r>
              <a:rPr lang="en-US" altLang="zh-TW" sz="3600" b="1"/>
              <a:t>『</a:t>
            </a:r>
            <a:r>
              <a:rPr lang="zh-TW" altLang="en-US" sz="3600" b="1"/>
              <a:t>你們若不如同小孩一樣絕不能進天國。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18,3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三個秀才的故事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531805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，耶穌說「要像小孩一樣才能進天國」，老師要多多向你們學習，希望能常保持像小孩一樣的純真、善良又謙卑，不是像甲秀才，擺出一副高傲的樣子。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在生活中，我們是否曾過於驕傲而遺忘了自己原本的純真和謙卑嗎？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7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我們可以做些什麼，來讓自己保有原來的純真和謙卑？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83684957"/>
      </p:ext>
    </p:extLst>
  </p:cSld>
  <p:clrMapOvr>
    <a:masterClrMapping/>
  </p:clrMapOvr>
  <p:transition/>
  <p:timing/>
</p:sld>
</file>

<file path=ppt/slides/slide7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</a:t>
            </a:r>
            <a:r>
              <a:rPr lang="en-US" altLang="zh-TW" sz="3600" b="1">
                <a:latin typeface="+mj-ea"/>
              </a:rPr>
              <a:t>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06896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今天耶穌說「要像小孩一樣才能進天國」，我們複習一下哪些行動是耶穌說的「像小孩一樣的純真和謙卑」。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3068960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主耶穌，謝謝祢今天告訴我們「要像小孩一樣才能進天國」，我們希望可以一直像祢說的小孩</a:t>
            </a:r>
            <a:r>
              <a:rPr lang="zh-TW" altLang="en-US" sz="3600" b="1" smtClean="0"/>
              <a:t>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7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求祢幫助我們在生活中，常記得祢說的，多保持天父爸爸，一開始給我們的純真、善良和謙卑，千萬不要長大後變了樣。以上所求是靠祢的名，阿們。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今天我們明白了安息日的規矩，也知道耶穌教我們在看到別人有需要時，千萬不要被這些規矩綁住，要慷慨的伸出援手，像阿敏護理師一樣。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04864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復活拉匝祿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信從祂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即使</a:t>
            </a:r>
            <a:r>
              <a:rPr lang="zh-TW" altLang="en-US" sz="6600" b="1">
                <a:ea typeface="Microsoft JhengHei Light" panose="020b0304030504040204"/>
              </a:rPr>
              <a:t>死</a:t>
            </a:r>
            <a:r>
              <a:rPr lang="zh-TW" altLang="en-US" sz="6600" b="1" smtClean="0">
                <a:ea typeface="Microsoft JhengHei Light" panose="020b0304030504040204"/>
              </a:rPr>
              <a:t>了仍</a:t>
            </a:r>
            <a:r>
              <a:rPr lang="zh-TW" altLang="en-US" sz="6600" b="1">
                <a:ea typeface="Microsoft JhengHei Light" panose="020b0304030504040204"/>
              </a:rPr>
              <a:t>要活著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373867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-19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讚美祢，祢是那麼愛我們，親自來到我們中間，和我們做朋友，陪伴我們，今天又帶領我們聚在一起親近祢，求祢幫助我們專心上課，明瞭祢的教導，緊緊跟隨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若望福音</a:t>
            </a:r>
            <a:r>
              <a:rPr lang="en-US" altLang="zh-TW" sz="3600" b="1"/>
              <a:t>11,1</a:t>
            </a:r>
            <a:r>
              <a:rPr lang="zh-TW" altLang="en-US" sz="3600" b="1"/>
              <a:t>～</a:t>
            </a:r>
            <a:r>
              <a:rPr lang="en-US" altLang="zh-TW" sz="3600" b="1"/>
              <a:t>44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你們養</a:t>
            </a:r>
            <a:r>
              <a:rPr lang="zh-TW" altLang="en-US" sz="3600" b="1"/>
              <a:t>過寵物嗎？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1256260"/>
      </p:ext>
    </p:extLst>
  </p:cSld>
  <p:clrMapOvr>
    <a:masterClrMapping/>
  </p:clrMapOvr>
  <p:transition/>
  <p:timing/>
</p:sld>
</file>

<file path=ppt/slides/slide7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是養什麼寵物，狗狗還是貓咪，還是其他寵物？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92920933"/>
      </p:ext>
    </p:extLst>
  </p:cSld>
  <p:clrMapOvr>
    <a:masterClrMapping/>
  </p:clrMapOvr>
  <p:transition/>
  <p:timing/>
</p:sld>
</file>

<file path=ppt/slides/slide7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你會照顧自己的寵物嗎？會和牠們一起玩嗎？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42295851"/>
      </p:ext>
    </p:extLst>
  </p:cSld>
  <p:clrMapOvr>
    <a:masterClrMapping/>
  </p:clrMapOvr>
  <p:transition/>
  <p:timing/>
</p:sld>
</file>

<file path=ppt/slides/slide7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你有幫寵物取名字嗎？寵物是誰送給你的？牠跟你在一起有多久了？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34613171"/>
      </p:ext>
    </p:extLst>
  </p:cSld>
  <p:clrMapOvr>
    <a:masterClrMapping/>
  </p:clrMapOvr>
  <p:transition/>
  <p:timing/>
</p:sld>
</file>

<file path=ppt/slides/slide7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和寵物在一起久了，很自然會有感情，會越來越愛牠，如果寵物生病了，心情也會很難過。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826009185"/>
      </p:ext>
    </p:extLst>
  </p:cSld>
  <p:clrMapOvr>
    <a:masterClrMapping/>
  </p:clrMapOvr>
  <p:transition/>
  <p:timing/>
</p:sld>
</file>

<file path=ppt/slides/slide7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06084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寵物和我們人類一樣，也會越來越老，老了會生病，生病後會去世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看到</a:t>
            </a:r>
            <a:r>
              <a:rPr lang="zh-TW" altLang="en-US" sz="3600" b="1"/>
              <a:t>陪伴自己多年的寵物走了，心情一定很難過，你可以想像那會是什麼心情嗎？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35906053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沒有行動的關懷是沒有用的，掛在嘴邊的好心並不能真正幫助人。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7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</a:t>
            </a:r>
            <a:r>
              <a:rPr lang="zh-TW" altLang="en-US" sz="3600" b="1" smtClean="0"/>
              <a:t>果</a:t>
            </a:r>
            <a:r>
              <a:rPr lang="zh-TW" altLang="en-US" sz="3600" b="1"/>
              <a:t>你沒養過寵物，也可以想像一下</a:t>
            </a:r>
            <a:r>
              <a:rPr lang="zh-TW" altLang="en-US" sz="3600" b="1" smtClean="0"/>
              <a:t>，如果</a:t>
            </a:r>
            <a:r>
              <a:rPr lang="zh-TW" altLang="en-US" sz="3600" b="1"/>
              <a:t>有一天不小心摔壞</a:t>
            </a:r>
            <a:r>
              <a:rPr lang="zh-TW" altLang="en-US" sz="3600" b="1" smtClean="0"/>
              <a:t>了</a:t>
            </a:r>
            <a:r>
              <a:rPr lang="zh-TW" altLang="en-US" sz="3600" b="1"/>
              <a:t>自己最心愛的玩具</a:t>
            </a:r>
            <a:r>
              <a:rPr lang="zh-TW" altLang="en-US" sz="3600" b="1" smtClean="0"/>
              <a:t>，你</a:t>
            </a:r>
            <a:r>
              <a:rPr lang="zh-TW" altLang="en-US" sz="3600" b="1"/>
              <a:t>心裡會很難過嗎？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76378290"/>
      </p:ext>
    </p:extLst>
  </p:cSld>
  <p:clrMapOvr>
    <a:masterClrMapping/>
  </p:clrMapOvr>
  <p:transition/>
  <p:timing/>
</p:sld>
</file>

<file path=ppt/slides/slide7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4076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71765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你們都說對了，那是一定很傷心又難過的，相處越久一定越</a:t>
            </a:r>
            <a:r>
              <a:rPr lang="zh-TW" altLang="en-US" sz="3600" b="1" smtClean="0"/>
              <a:t>難過。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有一位多年的好朋友生病走了，耶穌也非常難過，</a:t>
            </a:r>
            <a:r>
              <a:rPr lang="zh-TW" altLang="en-US" sz="3600" b="1" smtClean="0"/>
              <a:t>耶穌為</a:t>
            </a:r>
            <a:r>
              <a:rPr lang="zh-TW" altLang="en-US" sz="3600" b="1"/>
              <a:t>他做了一件很特別的事，是什麼事呢？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309971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314096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小朋友，耶穌在宣講天國福音時，有很多人跟在祂</a:t>
            </a:r>
            <a:r>
              <a:rPr lang="zh-TW" altLang="en-US" sz="3600" b="1" smtClean="0"/>
              <a:t>身邊，</a:t>
            </a:r>
            <a:r>
              <a:rPr lang="zh-TW" altLang="en-US" sz="3600" b="1"/>
              <a:t>很自然的，有些人跟耶穌也成了好朋友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27483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耶穌的好朋友中，有一對姊妹瑪爾大、瑪利亞，和她們的兄弟拉匝祿，他們一家住在伯達尼，他們一家人和耶穌非常好，耶穌也愛他們。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7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有一天，拉匝祿病了，病得很嚴重，快死</a:t>
            </a:r>
            <a:r>
              <a:rPr lang="zh-TW" altLang="en-US" sz="3600" b="1" smtClean="0"/>
              <a:t>了。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他</a:t>
            </a:r>
            <a:r>
              <a:rPr lang="zh-TW" altLang="en-US" sz="3600" b="1"/>
              <a:t>的姊妹很著急，趕緊找人去跟在耶路撒冷的耶穌說：「祢的好朋友拉匝祿，生病快死了，請祢趕緊過來看看他！」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7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前來報信的人找到了耶穌，耶穌也知道了，但一時走不</a:t>
            </a:r>
            <a:r>
              <a:rPr lang="zh-TW" altLang="en-US" sz="3600" b="1" smtClean="0"/>
              <a:t>開。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沒有馬上出發去看拉匝祿，在當地又多待了兩天，才跟自己的宗徒們說：「我們的朋友拉匝祿睡著了，我要去叫醒他！」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其實，耶穌說拉匝祿睡著，是祂已經知道拉匝祿去世了，宗徒們卻以為拉匝祿是在睡覺。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7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耶穌和宗徒們花了一段時間，才到達伯達尼拉匝祿的家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他們</a:t>
            </a:r>
            <a:r>
              <a:rPr lang="zh-TW" altLang="en-US" sz="3600" b="1">
                <a:latin typeface="新細明體"/>
                <a:ea typeface="新細明體"/>
              </a:rPr>
              <a:t>快到時，有人先去跟拉匝祿的姊妹說耶穌來了，姊姊瑪爾大趕緊前往</a:t>
            </a:r>
            <a:r>
              <a:rPr lang="zh-TW" altLang="en-US" sz="3600" b="1" smtClean="0">
                <a:latin typeface="新細明體"/>
                <a:ea typeface="新細明體"/>
              </a:rPr>
              <a:t>迎接。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7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</a:t>
            </a:r>
            <a:r>
              <a:rPr lang="zh-TW" altLang="en-US" sz="3600" b="1" smtClean="0">
                <a:latin typeface="新細明體"/>
                <a:ea typeface="新細明體"/>
              </a:rPr>
              <a:t>爾</a:t>
            </a:r>
            <a:r>
              <a:rPr lang="zh-TW" altLang="en-US" sz="3600" b="1">
                <a:latin typeface="新細明體"/>
                <a:ea typeface="新細明體"/>
              </a:rPr>
              <a:t>大</a:t>
            </a:r>
            <a:r>
              <a:rPr lang="zh-TW" altLang="en-US" sz="3600" b="1" smtClean="0">
                <a:latin typeface="新細明體"/>
                <a:ea typeface="新細明體"/>
              </a:rPr>
              <a:t>一</a:t>
            </a:r>
            <a:r>
              <a:rPr lang="zh-TW" altLang="en-US" sz="3600" b="1">
                <a:latin typeface="新細明體"/>
                <a:ea typeface="新細明體"/>
              </a:rPr>
              <a:t>看見耶穌便哭了起來：「主啊！祢若在這裡，我的兄弟絕不會死。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看瑪爾大哭得這麼悲傷，心裡也跟著難過。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7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妹妹瑪利亞隨後也來到耶穌跟前，一看到耶穌，便趴在耶穌腳前說：「主啊！祢若在這裡，我的兄弟絕不會死。」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2492896"/>
            <a:ext cx="781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在生活中，我們要常常記得耶穌的教導「安息日可以行善嗎？或是做壞事呢？是可以救人的命還是害人呢？」，以實際的行動來關心身旁的人。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0306449"/>
      </p:ext>
    </p:extLst>
  </p:cSld>
  <p:clrMapOvr>
    <a:masterClrMapping/>
  </p:clrMapOvr>
  <p:transition/>
  <p:timing/>
</p:sld>
</file>

<file path=ppt/slides/slide7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耶穌看到倆姊妹都這麼哀傷，馬上感受到她們內心的痛苦，也能理解為何姊妹倆都跟祂說同樣的話。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7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耶穌看著姊妹倆，對她們說：「我就是復活，就是生命，信從我的即便死了仍要活著，凡活著而信從我的人，必永遠不會死，妳們相信嗎？」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7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姊姊瑪爾大傷心的說：「我知道在末日復活時，他必要復活。」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7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姊姊瑪爾大似乎不明白耶穌說的話，耶穌說的復活其實就是此時此刻，並不是末日，是祂今天要為自己的好朋友拉匝祿，特別做的一件事。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耶穌請姊妹倆帶祂去看安放拉匝祿的地方，到了墓園，耶穌看到許多前來悼念的親友，都十分哀傷</a:t>
            </a:r>
            <a:r>
              <a:rPr lang="zh-TW" altLang="en-US" sz="3600" b="1" smtClean="0">
                <a:latin typeface="新細明體"/>
                <a:ea typeface="新細明體"/>
              </a:rPr>
              <a:t>，也</a:t>
            </a:r>
            <a:r>
              <a:rPr lang="zh-TW" altLang="en-US" sz="3600" b="1">
                <a:latin typeface="新細明體"/>
                <a:ea typeface="新細明體"/>
              </a:rPr>
              <a:t>試著安慰姊妹倆節哀順變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7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耶穌看到眾人的真情流露，回想起自己和這一家人多年的情感，忍不住也流下眼淚，在場親友看到這一幕，都深深感動，沒想到耶穌這麼愛這一家人。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7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耶穌請人挪開擋住墓園的石頭，姊姊瑪爾大趕緊跟耶穌說：「主啊，已經四天了，臭了！」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5736495"/>
      </p:ext>
    </p:extLst>
  </p:cSld>
  <p:clrMapOvr>
    <a:masterClrMapping/>
  </p:clrMapOvr>
  <p:transition/>
  <p:timing/>
</p:sld>
</file>

<file path=ppt/slides/slide7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耶穌看著瑪爾大：「只要相信，妳便會看到天主的光榮！」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19637210"/>
      </p:ext>
    </p:extLst>
  </p:cSld>
  <p:clrMapOvr>
    <a:masterClrMapping/>
  </p:clrMapOvr>
  <p:transition/>
  <p:timing/>
</p:sld>
</file>

<file path=ppt/slides/slide7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他們挪開石頭後，耶穌望著天，大聲喊說：「拉匝祿，出來吧！」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660696"/>
      </p:ext>
    </p:extLst>
  </p:cSld>
  <p:clrMapOvr>
    <a:masterClrMapping/>
  </p:clrMapOvr>
  <p:transition/>
  <p:timing/>
</p:sld>
</file>

<file path=ppt/slides/slide7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非常奇妙的，在場的</a:t>
            </a:r>
            <a:r>
              <a:rPr lang="zh-TW" altLang="en-US" sz="3600" b="1" smtClean="0">
                <a:latin typeface="新細明體"/>
                <a:ea typeface="新細明體"/>
              </a:rPr>
              <a:t>眾人都</a:t>
            </a:r>
            <a:r>
              <a:rPr lang="zh-TW" altLang="en-US" sz="3600" b="1">
                <a:latin typeface="新細明體"/>
                <a:ea typeface="新細明體"/>
              </a:rPr>
              <a:t>看見那手腳還纏著布條、臉上矇著汗巾，已死了四天的拉匝祿，從墓園裡走了出來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大家看了都目瞪口呆，不知說什麼才好。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46136246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492896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親愛的主耶穌，感謝祢給了我們健康的身體，求祢幫助我們在看到別人有需要時，都能像祢一樣慷慨的伸出援手，給予別人及時的</a:t>
            </a:r>
            <a:r>
              <a:rPr lang="zh-TW" altLang="en-US" sz="3600" b="1" smtClean="0"/>
              <a:t>幫助。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7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在耶路撒冷宣講天國福音時，有人急著來找祂，是發生了什麼事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有人</a:t>
            </a:r>
            <a:r>
              <a:rPr lang="zh-TW" altLang="en-US" sz="3600" b="1" smtClean="0">
                <a:latin typeface="新細明體"/>
                <a:ea typeface="新細明體"/>
              </a:rPr>
              <a:t>來告訴</a:t>
            </a:r>
            <a:r>
              <a:rPr lang="zh-TW" altLang="en-US" sz="3600" b="1">
                <a:latin typeface="新細明體"/>
                <a:ea typeface="新細明體"/>
              </a:rPr>
              <a:t>耶穌祂的好朋友拉匝祿病了，祂做了什麼？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知道祂的好朋友病了還多待了兩天，是不在乎還是有特別的意思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耶穌說：「拉匝祿睡著了，我要去叫醒他！」這是什麼意思？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來到伯達尼看到姊妹倆都非常哀傷時，祂跟她們說了什麼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說「凡活著信從我的人必永遠不會死」，你覺得姊妹倆明白這句話的意思嗎？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來到</a:t>
            </a:r>
            <a:r>
              <a:rPr lang="zh-TW" altLang="en-US" sz="3600" b="1">
                <a:latin typeface="新細明體"/>
                <a:ea typeface="新細明體"/>
              </a:rPr>
              <a:t>伯達尼悼念拉匝祿的親友們，為什麼知道耶穌非常愛這一家人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為什麼要為在伯達尼的這一家人做一件很特別的事？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耶穌請人挪開墓園前的石頭時，姊姊瑪爾大要上前阻止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為什麼耶穌跟</a:t>
            </a:r>
            <a:r>
              <a:rPr lang="zh-TW" altLang="en-US" sz="3600" b="1">
                <a:latin typeface="新細明體"/>
                <a:ea typeface="新細明體"/>
              </a:rPr>
              <a:t>姊姊瑪爾大說「只要相信便會看到天主的光榮」？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為什麼</a:t>
            </a:r>
            <a:r>
              <a:rPr lang="zh-TW" altLang="en-US" sz="3600" b="1" smtClean="0">
                <a:latin typeface="新細明體"/>
                <a:ea typeface="新細明體"/>
              </a:rPr>
              <a:t>耶穌要</a:t>
            </a:r>
            <a:r>
              <a:rPr lang="zh-TW" altLang="en-US" sz="3600" b="1">
                <a:latin typeface="新細明體"/>
                <a:ea typeface="新細明體"/>
              </a:rPr>
              <a:t>讓自己的好朋友拉匝祿復活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眾人看到已死了四天的拉匝祿從墓園走出來都目瞪口呆？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我是復活和生命，凡活著而信從我的人必永遠不會死。</a:t>
            </a:r>
            <a:r>
              <a:rPr lang="en-US" altLang="zh-TW" sz="3600" b="1"/>
              <a:t>』</a:t>
            </a:r>
            <a:r>
              <a:rPr lang="zh-TW" altLang="en-US" sz="3600" b="1"/>
              <a:t>」（若</a:t>
            </a:r>
            <a:r>
              <a:rPr lang="en-US" altLang="zh-TW" sz="3600" b="1"/>
              <a:t>11,25</a:t>
            </a:r>
            <a:r>
              <a:rPr lang="zh-TW" altLang="en-US" sz="3600" b="1"/>
              <a:t>～</a:t>
            </a:r>
            <a:r>
              <a:rPr lang="en-US" altLang="zh-TW" sz="3600" b="1"/>
              <a:t>26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聖女佳蘭的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，聖佳蘭真是我們的好榜樣，幫助我們看到如何跟耶穌分享我們內心</a:t>
            </a:r>
            <a:r>
              <a:rPr lang="zh-TW" altLang="en-US" sz="3600" b="1" smtClean="0"/>
              <a:t>的話。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誰是我的好朋友？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492896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我們可以做的並不多，只希望這小小的行動，可以將祢的愛帶給更多的人。以上祈禱是奉祢的名，阿們。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8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聖佳蘭起初並不知道耶穌會聽她的祈禱，但是她全心相信，也告訴所有修女要完全信賴耶穌。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78515103"/>
      </p:ext>
    </p:extLst>
  </p:cSld>
  <p:clrMapOvr>
    <a:masterClrMapping/>
  </p:clrMapOvr>
  <p:transition/>
  <p:timing/>
</p:sld>
</file>

<file path=ppt/slides/slide8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在生活中，耶穌是這麼愛我們，只是很多時候我們還不清楚或不明白，像瑪爾大和瑪利亞一樣，完全沒想到耶穌會在她們最需要時，為她們做了一件這麼特別的事。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89560881"/>
      </p:ext>
    </p:extLst>
  </p:cSld>
  <p:clrMapOvr>
    <a:masterClrMapping/>
  </p:clrMapOvr>
  <p:transition/>
  <p:timing/>
</p:sld>
</file>

<file path=ppt/slides/slide8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在生活中，我們要怎麼告訴自己越來越清楚相信耶穌是這麼愛我？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8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06896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今天從耶穌復活好朋友拉匝祿的故事中，看到耶穌是這麼愛我們，時時刻刻都在我們身邊陪伴我們，不忍心看我們受苦。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在生活中，有時我們看不清楚也不明白耶穌的愛，但一定要常記得，可以多學習和耶穌分享我們內心的話，不管是快樂的、難過的、不明白的，統統都可以和耶穌分享。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10072046"/>
      </p:ext>
    </p:extLst>
  </p:cSld>
  <p:clrMapOvr>
    <a:masterClrMapping/>
  </p:clrMapOvr>
  <p:transition/>
  <p:timing/>
</p:sld>
</file>

<file path=ppt/slides/slide8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780928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主耶穌，感謝祢今天讓我們看到，祢是這麼愛我們，不忍心看我們受苦，時刻在我們身邊陪伴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8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1997839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求祢幫助我們在生活中，多多學習和祢分享我們內心的話，教導我們不管是高興的、痛苦的、不明白的，統統和祢分享。以上所求是因祢的名，阿們。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83876550"/>
      </p:ext>
    </p:extLst>
  </p:cSld>
  <p:clrMapOvr>
    <a:masterClrMapping/>
  </p:clrMapOvr>
  <p:transition/>
  <p:timing/>
</p:sld>
</file>

<file path=ppt/slides/slide8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04864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相信的必重見光明～耶里哥瞎子復明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373867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-20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8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780928"/>
            <a:ext cx="9126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 spc="-300">
                <a:ea typeface="Microsoft JhengHei Light" panose="020b0304030504040204"/>
              </a:rPr>
              <a:t>滿全母親的渴望</a:t>
            </a:r>
            <a:r>
              <a:rPr lang="zh-TW" altLang="en-US" sz="6000" b="1" spc="-300" smtClean="0">
                <a:ea typeface="Microsoft JhengHei Light" panose="020b0304030504040204"/>
              </a:rPr>
              <a:t>～</a:t>
            </a:r>
            <a:endParaRPr lang="en-US" altLang="zh-TW" sz="6000" b="1" spc="-300" smtClean="0">
              <a:ea typeface="Microsoft JhengHei Light" panose="020b0304030504040204"/>
            </a:endParaRPr>
          </a:p>
          <a:p>
            <a:r>
              <a:rPr lang="zh-TW" altLang="en-US" sz="6000" b="1" spc="-300" smtClean="0">
                <a:ea typeface="Microsoft JhengHei Light" panose="020b0304030504040204"/>
              </a:rPr>
              <a:t>耶穌</a:t>
            </a:r>
            <a:r>
              <a:rPr lang="zh-TW" altLang="en-US" sz="6000" b="1" spc="-300">
                <a:ea typeface="Microsoft JhengHei Light" panose="020b0304030504040204"/>
              </a:rPr>
              <a:t>在加納婚宴變水為酒</a:t>
            </a:r>
            <a:endParaRPr lang="en-US" sz="6000" b="1" spc="-300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611560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-3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8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親愛的耶穌，感謝讚美祢，再一次讓我們聚在一起，聽祢的教導，認真學習祢愛人的榜樣和精神，求祢幫助我們專心上課，將所學到的牢記在心裡。以上所求是因祢的名，阿們。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8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18,35</a:t>
            </a:r>
            <a:r>
              <a:rPr lang="zh-TW" altLang="en-US" sz="3600" b="1"/>
              <a:t>～</a:t>
            </a:r>
            <a:r>
              <a:rPr lang="en-US" altLang="zh-TW" sz="3600" b="1"/>
              <a:t>43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8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你們看過</a:t>
            </a:r>
            <a:r>
              <a:rPr lang="zh-TW" altLang="en-US" sz="3600" b="1"/>
              <a:t>導盲犬</a:t>
            </a:r>
            <a:r>
              <a:rPr lang="zh-TW" altLang="en-US" sz="3600" b="1" smtClean="0"/>
              <a:t>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1256260"/>
      </p:ext>
    </p:extLst>
  </p:cSld>
  <p:clrMapOvr>
    <a:masterClrMapping/>
  </p:clrMapOvr>
  <p:transition/>
  <p:timing/>
</p:sld>
</file>

<file path=ppt/slides/slide8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知道導盲犬是做什麼的嗎？有看過導盲犬領著主人走路的樣子</a:t>
            </a:r>
            <a:r>
              <a:rPr lang="zh-TW" altLang="en-US" sz="3600" b="1" smtClean="0"/>
              <a:t>嗎</a:t>
            </a:r>
            <a:r>
              <a:rPr lang="zh-TW" altLang="en-US" sz="3600" b="1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92920933"/>
      </p:ext>
    </p:extLst>
  </p:cSld>
  <p:clrMapOvr>
    <a:masterClrMapping/>
  </p:clrMapOvr>
  <p:transition/>
  <p:timing/>
</p:sld>
</file>

<file path=ppt/slides/slide8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4800" b="1"/>
              <a:t>小活動──矇著眼試試！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763502213"/>
      </p:ext>
    </p:extLst>
  </p:cSld>
  <p:clrMapOvr>
    <a:masterClrMapping/>
  </p:clrMapOvr>
  <p:transition/>
  <p:timing/>
</p:sld>
</file>

<file path=ppt/slides/slide8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看起來</a:t>
            </a:r>
            <a:r>
              <a:rPr lang="zh-TW" altLang="en-US" sz="3600" b="1"/>
              <a:t>很簡單的事，若眼睛看不見時可就沒那麼簡單了，由此可想像眼睛看不見的人，生活一定很辛苦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也看到了瞎子的辛苦，祂為瞎子做了什麼呢？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8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301859"/>
            <a:ext cx="60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132856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有次耶穌來到耶里哥城，一樣有一群人跟著祂，非常吵鬧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路旁</a:t>
            </a:r>
            <a:r>
              <a:rPr lang="zh-TW" altLang="en-US" sz="3600" b="1"/>
              <a:t>有位乞丐，聽見有人經過，好奇的問是什麼事，有人告訴他是耶穌經過。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8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27483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這乞丐是瞎子，看不見耶穌，只聽到吵雜的聲音，心裡想著：「這好機會千萬不能放過，不然一輩子都要當乞丐了！」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59765175"/>
      </p:ext>
    </p:extLst>
  </p:cSld>
  <p:clrMapOvr>
    <a:masterClrMapping/>
  </p:clrMapOvr>
  <p:transition/>
  <p:timing/>
</p:sld>
</file>

<file path=ppt/slides/slide8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乞丐什麼都</a:t>
            </a:r>
            <a:r>
              <a:rPr lang="zh-TW" altLang="en-US" sz="3600" b="1" smtClean="0"/>
              <a:t>看不見，</a:t>
            </a:r>
            <a:r>
              <a:rPr lang="zh-TW" altLang="en-US" sz="3600" b="1"/>
              <a:t>不知道耶穌走到哪，只好大聲喊：「耶穌啊，可憐可憐我吧！」</a:t>
            </a:r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8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他一直不斷的叫，深怕耶穌走掉了就沒指望，有人嫌他太吵，叫他安靜別亂叫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乞丐</a:t>
            </a:r>
            <a:r>
              <a:rPr lang="zh-TW" altLang="en-US" sz="3600" b="1"/>
              <a:t>被罵了，不但沒安靜，反而叫得更大聲，非常擔心耶穌走掉</a:t>
            </a:r>
            <a:r>
              <a:rPr lang="zh-TW" altLang="en-US" sz="3600" b="1" smtClean="0"/>
              <a:t>了。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8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他更大聲喊：「耶穌啊，達味之子，可憐可憐我吧！」</a:t>
            </a: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8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有人受不了罵他：「叫你安靜沒聽到嗎？為什麼越叫越大聲呢？你叫得那麼大聲，耶穌說的話我們都聽不到，再不安靜可對你不客氣呵！」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8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這時，傳來一個聲音：「是誰在叫達味之子啊？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0397948"/>
      </p:ext>
    </p:extLst>
  </p:cSld>
  <p:clrMapOvr>
    <a:masterClrMapping/>
  </p:clrMapOvr>
  <p:transition/>
  <p:timing/>
</p:sld>
</file>

<file path=ppt/slides/slide8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原來，耶穌身旁人太多了，團團圍住耶穌，根本看不到路旁的乞丐，耶穌才停下腳步，想找找那人是誰。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8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乞丐知道耶穌找他，高興極了</a:t>
            </a:r>
            <a:r>
              <a:rPr lang="zh-TW" altLang="en-US" sz="3600" b="1" smtClean="0">
                <a:latin typeface="新細明體"/>
                <a:ea typeface="新細明體"/>
              </a:rPr>
              <a:t>，他被</a:t>
            </a:r>
            <a:r>
              <a:rPr lang="zh-TW" altLang="en-US" sz="3600" b="1">
                <a:latin typeface="新細明體"/>
                <a:ea typeface="新細明體"/>
              </a:rPr>
              <a:t>人帶到耶穌跟前，但還是看不見耶穌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8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耶穌輕輕握著他的手：「你願意我給你做什麼呢？」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8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79612" y="310583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乞丐說</a:t>
            </a:r>
            <a:r>
              <a:rPr lang="zh-TW" altLang="en-US" sz="3600" b="1">
                <a:latin typeface="新細明體"/>
                <a:ea typeface="新細明體"/>
              </a:rPr>
              <a:t>：「主啊，請叫我看見！」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8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耶穌說：「你看見吧，你的信德救了你！」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8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乞丐便開了眼，立刻看見了，也看見眼前的耶穌，便跟隨祂去了。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8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我們再一次</a:t>
            </a:r>
            <a:r>
              <a:rPr lang="zh-TW" altLang="en-US" sz="3600" b="1">
                <a:latin typeface="新細明體"/>
                <a:ea typeface="新細明體"/>
              </a:rPr>
              <a:t>聽到</a:t>
            </a:r>
            <a:r>
              <a:rPr lang="zh-TW" altLang="en-US" sz="3600" b="1" smtClean="0">
                <a:latin typeface="新細明體"/>
                <a:ea typeface="新細明體"/>
              </a:rPr>
              <a:t>耶穌說</a:t>
            </a:r>
            <a:r>
              <a:rPr lang="zh-TW" altLang="en-US" sz="3600" b="1">
                <a:latin typeface="新細明體"/>
                <a:ea typeface="新細明體"/>
              </a:rPr>
              <a:t>：「你的信德救了你！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</a:t>
            </a:r>
            <a:r>
              <a:rPr lang="zh-TW" altLang="en-US" sz="3600" b="1">
                <a:latin typeface="新細明體"/>
                <a:ea typeface="新細明體"/>
              </a:rPr>
              <a:t>瞎子有什麼信</a:t>
            </a:r>
            <a:r>
              <a:rPr lang="zh-TW" altLang="en-US" sz="3600" b="1" smtClean="0">
                <a:latin typeface="新細明體"/>
                <a:ea typeface="新細明體"/>
              </a:rPr>
              <a:t>德呢？</a:t>
            </a:r>
            <a:r>
              <a:rPr lang="zh-TW" altLang="en-US" sz="3600" b="1">
                <a:latin typeface="新細明體"/>
                <a:ea typeface="新細明體"/>
              </a:rPr>
              <a:t>他只是坐在地上大聲喊叫，什麼也沒做，為什麼耶穌肯定他的信德呢？</a:t>
            </a:r>
          </a:p>
        </p:txBody>
      </p:sp>
    </p:spTree>
    <p:extLst>
      <p:ext uri="{BB962C8B-B14F-4D97-AF65-F5344CB8AC3E}">
        <p14:creationId xmlns:p14="http://schemas.microsoft.com/office/powerpoint/2010/main" val="1620611438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78092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親愛的天父，感謝讚美祢，今天我們又聚集在一起，聽一件發生在聖母瑪利亞與耶穌身上的神奇故事。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8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表面上看來，乞丐是沒做什麼事，但回頭看看，他能做的本來便不多，他是瞎子，什麼都看不見，能做什麼呢？連大聲喊叫都惹人厭，甚至有人警告他閉嘴。</a:t>
            </a:r>
          </a:p>
        </p:txBody>
      </p:sp>
    </p:spTree>
    <p:extLst>
      <p:ext uri="{BB962C8B-B14F-4D97-AF65-F5344CB8AC3E}">
        <p14:creationId xmlns:p14="http://schemas.microsoft.com/office/powerpoint/2010/main" val="2295736495"/>
      </p:ext>
    </p:extLst>
  </p:cSld>
  <p:clrMapOvr>
    <a:masterClrMapping/>
  </p:clrMapOvr>
  <p:transition/>
  <p:timing/>
</p:sld>
</file>

<file path=ppt/slides/slide8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他信德夠堅強</a:t>
            </a:r>
            <a:r>
              <a:rPr lang="zh-TW" altLang="en-US" sz="3600" b="1" smtClean="0">
                <a:latin typeface="新細明體"/>
                <a:ea typeface="新細明體"/>
              </a:rPr>
              <a:t>，他</a:t>
            </a:r>
            <a:r>
              <a:rPr lang="zh-TW" altLang="en-US" sz="3600" b="1">
                <a:latin typeface="新細明體"/>
                <a:ea typeface="新細明體"/>
              </a:rPr>
              <a:t>不在乎別人的指責和威脅，即使被打也要抓住這唯一的希望，奮不顧身，不顧一切的向耶穌求救，終於得到醫治。</a:t>
            </a:r>
          </a:p>
        </p:txBody>
      </p:sp>
    </p:spTree>
    <p:extLst>
      <p:ext uri="{BB962C8B-B14F-4D97-AF65-F5344CB8AC3E}">
        <p14:creationId xmlns:p14="http://schemas.microsoft.com/office/powerpoint/2010/main" val="3319637210"/>
      </p:ext>
    </p:extLst>
  </p:cSld>
  <p:clrMapOvr>
    <a:masterClrMapping/>
  </p:clrMapOvr>
  <p:transition/>
  <p:timing/>
</p:sld>
</file>

<file path=ppt/slides/slide8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耶穌是這麼愛我們，連乞丐來到面前時，耶穌一樣溫柔的問：「你願意我給你做什麼？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660696"/>
      </p:ext>
    </p:extLst>
  </p:cSld>
  <p:clrMapOvr>
    <a:masterClrMapping/>
  </p:clrMapOvr>
  <p:transition/>
  <p:timing/>
</p:sld>
</file>

<file path=ppt/slides/slide8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耶穌當然知道眼前的是位看不見的瞎子，卻沒自作主張，或自以為是的，認為眼前的瞎子想求的是希望能看見。</a:t>
            </a:r>
          </a:p>
        </p:txBody>
      </p:sp>
    </p:spTree>
    <p:extLst>
      <p:ext uri="{BB962C8B-B14F-4D97-AF65-F5344CB8AC3E}">
        <p14:creationId xmlns:p14="http://schemas.microsoft.com/office/powerpoint/2010/main" val="2246136246"/>
      </p:ext>
    </p:extLst>
  </p:cSld>
  <p:clrMapOvr>
    <a:masterClrMapping/>
  </p:clrMapOvr>
  <p:transition/>
  <p:timing/>
</p:sld>
</file>

<file path=ppt/slides/slide8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這就是耶穌對我們的尊重，祂不只是愛我們，也尊重</a:t>
            </a:r>
            <a:r>
              <a:rPr lang="zh-TW" altLang="en-US" sz="3600" b="1" smtClean="0">
                <a:latin typeface="新細明體"/>
                <a:ea typeface="新細明體"/>
              </a:rPr>
              <a:t>我們。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9469872"/>
      </p:ext>
    </p:extLst>
  </p:cSld>
  <p:clrMapOvr>
    <a:masterClrMapping/>
  </p:clrMapOvr>
  <p:transition/>
  <p:timing/>
</p:sld>
</file>

<file path=ppt/slides/slide8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祂知道瞎子渴望能看見，也可以讓他看見，但耶穌卻不勉強瞎子一定要接受醫治，如同祂這麼愛我們，卻不勉強我們一定要愛祂。</a:t>
            </a:r>
          </a:p>
        </p:txBody>
      </p:sp>
    </p:spTree>
    <p:extLst>
      <p:ext uri="{BB962C8B-B14F-4D97-AF65-F5344CB8AC3E}">
        <p14:creationId xmlns:p14="http://schemas.microsoft.com/office/powerpoint/2010/main" val="143233414"/>
      </p:ext>
    </p:extLst>
  </p:cSld>
  <p:clrMapOvr>
    <a:masterClrMapping/>
  </p:clrMapOvr>
  <p:transition/>
  <p:timing/>
</p:sld>
</file>

<file path=ppt/slides/slide8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要進入耶里哥城時，發生了什麼事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那在路旁的乞丐要大聲喊叫，請耶穌可憐他？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8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那乞丐大聲喊叫請耶穌可憐他時，發生了什麼事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那乞丐不請人帶他去見耶穌，只是坐在地上大聲喊叫？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8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乞丐大聲喊叫請耶穌可憐他時，為什麼有人叫他安靜不要叫了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有人罵乞丐叫他不要再叫了，他還叫得更大聲呢？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8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有人斥責乞丐害他們聽不見耶穌說話時</a:t>
            </a:r>
            <a:r>
              <a:rPr lang="zh-TW" altLang="en-US" sz="3600" b="1" smtClean="0">
                <a:latin typeface="新細明體"/>
                <a:ea typeface="新細明體"/>
              </a:rPr>
              <a:t>，乞丐</a:t>
            </a:r>
            <a:r>
              <a:rPr lang="zh-TW" altLang="en-US" sz="3600" b="1">
                <a:latin typeface="新細明體"/>
                <a:ea typeface="新細明體"/>
              </a:rPr>
              <a:t>是不是該聽他們的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耶穌要跟乞丐說「你的信德救了你」？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請幫助我們能專心認真上課，從故事中學習耶穌願意順從聖母媽媽的心意，看到別人有困難時，能夠慷慨的對人伸出援手。以上所求是因主耶穌的名，阿們。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34188149"/>
      </p:ext>
    </p:extLst>
  </p:cSld>
  <p:clrMapOvr>
    <a:masterClrMapping/>
  </p:clrMapOvr>
  <p:transition/>
  <p:timing/>
</p:sld>
</file>

<file path=ppt/slides/slide8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9.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覺得從哪裡可以看到乞丐對耶穌的信德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	</a:t>
            </a:r>
            <a:r>
              <a:rPr lang="zh-TW" altLang="en-US" sz="3600" b="1">
                <a:latin typeface="新細明體"/>
                <a:ea typeface="新細明體"/>
              </a:rPr>
              <a:t>為什麼耶穌知道乞丐渴望能看見，卻還要問他「你願意我給你做什麼」？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8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是耶穌問你「你願意我給你做什麼」，你會跟耶穌說什麼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這麼愛我們卻不勉強我們也要愛祂，那你願意愛耶穌嗎？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8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-20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8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「耶穌問瞎子說：</a:t>
            </a:r>
            <a:r>
              <a:rPr lang="en-US" altLang="zh-TW" sz="3600" b="1"/>
              <a:t>『</a:t>
            </a:r>
            <a:r>
              <a:rPr lang="zh-TW" altLang="en-US" sz="3600" b="1"/>
              <a:t>你願意我為你做什麼？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18,41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8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名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8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，神父真是懂阿名的心，阿名有抱怨，覺得不受到尊重，但他也忘了尊重是互相的。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8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我們希望別人尊重我們，當然我們也要尊重別人，一個人若只想到自己，為了自由，愛做什麼便做什麼，對別人也是不尊重的。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78515103"/>
      </p:ext>
    </p:extLst>
  </p:cSld>
  <p:clrMapOvr>
    <a:masterClrMapping/>
  </p:clrMapOvr>
  <p:transition/>
  <p:timing/>
</p:sld>
</file>

<file path=ppt/slides/slide8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在生活中，我們可以做些什麼，來幫助自己像耶穌一樣的尊重別人？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3934050"/>
      </p:ext>
    </p:extLst>
  </p:cSld>
  <p:clrMapOvr>
    <a:masterClrMapping/>
  </p:clrMapOvr>
  <p:transition/>
  <p:timing/>
</p:sld>
</file>

<file path=ppt/slides/slide8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-20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0265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85293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耶</a:t>
            </a:r>
            <a:r>
              <a:rPr lang="zh-TW" altLang="en-US" sz="3600" b="1"/>
              <a:t>里哥的乞丐這麼有信德，不顧一切求耶穌幫助，耶穌也聽到他的渴望，更看到他堅強的信心便醫治了祂，讓他重見光明。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若望福音</a:t>
            </a:r>
            <a:r>
              <a:rPr lang="en-US" altLang="zh-TW" sz="3600" b="1"/>
              <a:t>2,1</a:t>
            </a:r>
            <a:r>
              <a:rPr lang="zh-TW" altLang="zh-TW" sz="3600" b="1"/>
              <a:t>～</a:t>
            </a:r>
            <a:r>
              <a:rPr lang="en-US" altLang="zh-TW" sz="3600" b="1"/>
              <a:t>12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8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82883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我們也同時看到，耶穌不只是愛我們，也尊重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10072046"/>
      </p:ext>
    </p:extLst>
  </p:cSld>
  <p:clrMapOvr>
    <a:masterClrMapping/>
  </p:clrMapOvr>
  <p:transition/>
  <p:timing/>
</p:sld>
</file>

<file path=ppt/slides/slide8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也希望我們在生活中，像祂一樣，對待別人時，多給別人一點點尊重，不要自己認為是對的，便要求別人要照自己的意思做，要給別人有選擇的機會。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19189694"/>
      </p:ext>
    </p:extLst>
  </p:cSld>
  <p:clrMapOvr>
    <a:masterClrMapping/>
  </p:clrMapOvr>
  <p:transition/>
  <p:timing/>
</p:sld>
</file>

<file path=ppt/slides/slide8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099757"/>
            <a:ext cx="723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主耶穌，感謝祢讓我們明白，祢是這麼愛我們也尊重我們，求祢幫助我們在生活中，能像祢一樣，放下自己的自作聰明和自以為是，給別人多一些些尊重。以上所求是靠祢的名，阿們。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15814864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，我們每天都要喝水</a:t>
            </a:r>
            <a:r>
              <a:rPr lang="zh-TW" altLang="en-US" sz="3600" b="1" smtClean="0"/>
              <a:t>，知道</a:t>
            </a:r>
            <a:r>
              <a:rPr lang="zh-TW" altLang="en-US" sz="3600" b="1"/>
              <a:t>為什麼要喝水嗎？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288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喝水有什麼好處呢？有誰知道我們每天大約要喝多少的水呢？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小活動──神奇的蜂蜜水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你們真是聰明，都看到老師在白開水裡倒入蜂蜜</a:t>
            </a:r>
            <a:r>
              <a:rPr lang="zh-TW" altLang="en-US" sz="3600" b="1" smtClean="0"/>
              <a:t>，沒</a:t>
            </a:r>
            <a:r>
              <a:rPr lang="zh-TW" altLang="en-US" sz="3600" b="1"/>
              <a:t>味道的</a:t>
            </a:r>
            <a:r>
              <a:rPr lang="zh-TW" altLang="en-US" sz="3600" b="1" smtClean="0"/>
              <a:t>白開水就變成</a:t>
            </a:r>
            <a:r>
              <a:rPr lang="zh-TW" altLang="en-US" sz="3600" b="1"/>
              <a:t>蜂蜜水了，這是很自然的</a:t>
            </a:r>
            <a:r>
              <a:rPr lang="zh-TW" altLang="en-US" sz="3600" b="1" smtClean="0"/>
              <a:t>事。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比較</a:t>
            </a:r>
            <a:r>
              <a:rPr lang="zh-TW" altLang="en-US" sz="3600" b="1"/>
              <a:t>神奇的是，耶穌可以將水變成酒，今天我們來聽聽化水為酒的故事！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099757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你們知道耶穌的好朋友是誰嗎？耶穌也有很多好朋友，有</a:t>
            </a:r>
            <a:r>
              <a:rPr lang="en-US" altLang="zh-TW" sz="3600" b="1"/>
              <a:t>12</a:t>
            </a:r>
            <a:r>
              <a:rPr lang="zh-TW" altLang="en-US" sz="3600" b="1"/>
              <a:t>位這麼</a:t>
            </a:r>
            <a:r>
              <a:rPr lang="zh-TW" altLang="en-US" sz="3600" b="1" smtClean="0"/>
              <a:t>多。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我們要來認識耶穌的</a:t>
            </a:r>
            <a:r>
              <a:rPr lang="en-US" altLang="zh-TW" sz="3600" b="1"/>
              <a:t>12</a:t>
            </a:r>
            <a:r>
              <a:rPr lang="zh-TW" altLang="en-US" sz="3600" b="1"/>
              <a:t>位好朋友，看看他們是怎麼樣的人，為什麼會是耶穌的好朋友。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有一天，耶穌陪著聖母</a:t>
            </a:r>
            <a:r>
              <a:rPr lang="zh-TW" altLang="en-US" sz="3600" b="1" smtClean="0"/>
              <a:t>媽媽，</a:t>
            </a:r>
            <a:r>
              <a:rPr lang="zh-TW" altLang="en-US" sz="3600" b="1"/>
              <a:t>和祂的宗徒到加納參加</a:t>
            </a:r>
            <a:r>
              <a:rPr lang="zh-TW" altLang="en-US" sz="3600" b="1" smtClean="0"/>
              <a:t>喜宴。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宴席中，大家正高興的吃宴席時，聖母媽媽突然發現沒酒了。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瑪利</a:t>
            </a:r>
            <a:r>
              <a:rPr lang="zh-TW" altLang="en-US" sz="3600" b="1" smtClean="0"/>
              <a:t>亞很細心</a:t>
            </a:r>
            <a:r>
              <a:rPr lang="zh-TW" altLang="en-US" sz="3600" b="1"/>
              <a:t>，</a:t>
            </a:r>
            <a:r>
              <a:rPr lang="zh-TW" altLang="en-US" sz="3600" b="1" smtClean="0"/>
              <a:t>她關心</a:t>
            </a:r>
            <a:r>
              <a:rPr lang="zh-TW" altLang="en-US" sz="3600" b="1"/>
              <a:t>每個人，還注意到新郎跟新娘的需要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宴席</a:t>
            </a:r>
            <a:r>
              <a:rPr lang="zh-TW" altLang="en-US" sz="3600" b="1"/>
              <a:t>中沒酒了，是很掃興也很失禮的，瑪利亞趕緊跟耶穌說：「他們沒有酒了。」</a:t>
            </a:r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耶穌看了看母親：「這只是場喜宴，與我和妳有什麼關係呢？我的時刻尚未來到！」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耶穌說得也沒錯，沒酒了是要跟宴會的主人說才是，怎麼是跟耶穌說呢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瑪</a:t>
            </a:r>
            <a:r>
              <a:rPr lang="zh-TW" altLang="en-US" sz="3600" b="1">
                <a:latin typeface="新細明體"/>
                <a:ea typeface="新細明體"/>
              </a:rPr>
              <a:t>利亞聽了耶穌的回答，不但沒生氣，還很有信心的對宴席中幫忙的僕役說：「祂無論吩咐你們什麼，你們便做什麼。」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耶穌看到角落放了</a:t>
            </a:r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zh-TW" altLang="en-US" sz="3600" b="1">
                <a:latin typeface="新細明體"/>
                <a:ea typeface="新細明體"/>
              </a:rPr>
              <a:t>口</a:t>
            </a:r>
            <a:r>
              <a:rPr lang="zh-TW" altLang="en-US" sz="3600" b="1" smtClean="0">
                <a:latin typeface="新細明體"/>
                <a:ea typeface="新細明體"/>
              </a:rPr>
              <a:t>水缸，</a:t>
            </a:r>
            <a:r>
              <a:rPr lang="zh-TW" altLang="en-US" sz="3600" b="1">
                <a:latin typeface="新細明體"/>
                <a:ea typeface="新細明體"/>
              </a:rPr>
              <a:t>每口缸約可容納</a:t>
            </a:r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zh-TW" altLang="en-US" sz="3600" b="1">
                <a:latin typeface="新細明體"/>
                <a:ea typeface="新細明體"/>
              </a:rPr>
              <a:t>～</a:t>
            </a:r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zh-TW" altLang="en-US" sz="3600" b="1">
                <a:latin typeface="新細明體"/>
                <a:ea typeface="新細明體"/>
              </a:rPr>
              <a:t>桶水，便對僕役說：「你們將那</a:t>
            </a:r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zh-TW" altLang="en-US" sz="3600" b="1">
                <a:latin typeface="新細明體"/>
                <a:ea typeface="新細明體"/>
              </a:rPr>
              <a:t>口缸灌滿水吧！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僕役們完全照耶穌的指示做，將</a:t>
            </a:r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zh-TW" altLang="en-US" sz="3600" b="1">
                <a:latin typeface="新細明體"/>
                <a:ea typeface="新細明體"/>
              </a:rPr>
              <a:t>口水缸都灌滿了水。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耶穌又對僕役說：「現在，你們舀水出來，送給喜宴的總管司席！」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7465454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僕役也照著做了，沒想到，司席一嚐，那水已變了酒，司席完全不知道是從哪裡來的酒，只有僕役知道。</a:t>
            </a: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參加喜宴的</a:t>
            </a:r>
            <a:r>
              <a:rPr lang="zh-TW" altLang="en-US" sz="3600" b="1" smtClean="0">
                <a:latin typeface="新細明體"/>
                <a:ea typeface="新細明體"/>
              </a:rPr>
              <a:t>人一</a:t>
            </a:r>
            <a:r>
              <a:rPr lang="zh-TW" altLang="en-US" sz="3600" b="1">
                <a:latin typeface="新細明體"/>
                <a:ea typeface="新細明體"/>
              </a:rPr>
              <a:t>嚐到好酒，又繼續開心的享用，完全不知道這是耶穌為滿全母親的期望，在加納婚宴所行的第一個奇蹟──化水為酒。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小朋友</a:t>
            </a:r>
            <a:r>
              <a:rPr lang="zh-TW" altLang="en-US" sz="3600" b="1" smtClean="0">
                <a:latin typeface="新細明體"/>
                <a:ea typeface="新細明體"/>
              </a:rPr>
              <a:t>，宴席</a:t>
            </a:r>
            <a:r>
              <a:rPr lang="zh-TW" altLang="en-US" sz="3600" b="1">
                <a:latin typeface="新細明體"/>
                <a:ea typeface="新細明體"/>
              </a:rPr>
              <a:t>中有這麼多</a:t>
            </a:r>
            <a:r>
              <a:rPr lang="zh-TW" altLang="en-US" sz="3600" b="1" smtClean="0">
                <a:latin typeface="新細明體"/>
                <a:ea typeface="新細明體"/>
              </a:rPr>
              <a:t>人，</a:t>
            </a:r>
            <a:r>
              <a:rPr lang="zh-TW" altLang="en-US" sz="3600" b="1">
                <a:latin typeface="新細明體"/>
                <a:ea typeface="新細明體"/>
              </a:rPr>
              <a:t>卻沒有人注意到酒已經沒了，只有瑪利亞發現了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聖母</a:t>
            </a:r>
            <a:r>
              <a:rPr lang="zh-TW" altLang="en-US" sz="3600" b="1">
                <a:latin typeface="新細明體"/>
                <a:ea typeface="新細明體"/>
              </a:rPr>
              <a:t>媽媽特別關心自己身邊的人，看到別人的需要時，也都盡力幫忙，求耶穌協助。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3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1351</Paragraphs>
  <Slides>852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852</vt:i4>
      </vt:variant>
    </vt:vector>
  </HeadingPairs>
  <TitlesOfParts>
    <vt:vector baseType="lpstr" size="857">
      <vt:lpstr>Arial</vt:lpstr>
      <vt:lpstr>Calibri</vt:lpstr>
      <vt:lpstr>Microsoft JhengHei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2021-05-14T13:25:42.306</cp:lastPrinted>
  <dcterms:created xsi:type="dcterms:W3CDTF">2021-05-14T13:25:42Z</dcterms:created>
  <dcterms:modified xsi:type="dcterms:W3CDTF">2021-05-14T13:25:46Z</dcterms:modified>
</cp:coreProperties>
</file>