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  <p:sldId id="2131" r:id="rId666"/>
    <p:sldId id="2134" r:id="rId667"/>
    <p:sldId id="2137" r:id="rId668"/>
    <p:sldId id="2140" r:id="rId669"/>
    <p:sldId id="2143" r:id="rId670"/>
    <p:sldId id="2146" r:id="rId671"/>
    <p:sldId id="2149" r:id="rId672"/>
    <p:sldId id="2152" r:id="rId673"/>
    <p:sldId id="2155" r:id="rId674"/>
    <p:sldId id="2158" r:id="rId675"/>
    <p:sldId id="2161" r:id="rId676"/>
    <p:sldId id="2164" r:id="rId677"/>
    <p:sldId id="2167" r:id="rId678"/>
    <p:sldId id="2170" r:id="rId679"/>
    <p:sldId id="2173" r:id="rId680"/>
    <p:sldId id="2176" r:id="rId681"/>
    <p:sldId id="2179" r:id="rId682"/>
    <p:sldId id="2182" r:id="rId683"/>
    <p:sldId id="2185" r:id="rId684"/>
    <p:sldId id="2188" r:id="rId685"/>
    <p:sldId id="2191" r:id="rId686"/>
    <p:sldId id="2194" r:id="rId687"/>
    <p:sldId id="2197" r:id="rId688"/>
    <p:sldId id="2200" r:id="rId689"/>
    <p:sldId id="2203" r:id="rId690"/>
    <p:sldId id="2206" r:id="rId691"/>
    <p:sldId id="2209" r:id="rId692"/>
    <p:sldId id="2212" r:id="rId693"/>
    <p:sldId id="2215" r:id="rId694"/>
    <p:sldId id="2218" r:id="rId695"/>
    <p:sldId id="2221" r:id="rId696"/>
    <p:sldId id="2224" r:id="rId697"/>
    <p:sldId id="2227" r:id="rId698"/>
    <p:sldId id="2230" r:id="rId699"/>
    <p:sldId id="2233" r:id="rId700"/>
    <p:sldId id="2236" r:id="rId701"/>
    <p:sldId id="2239" r:id="rId702"/>
    <p:sldId id="2242" r:id="rId703"/>
    <p:sldId id="2245" r:id="rId704"/>
    <p:sldId id="2248" r:id="rId705"/>
    <p:sldId id="2251" r:id="rId706"/>
    <p:sldId id="2254" r:id="rId707"/>
    <p:sldId id="2257" r:id="rId708"/>
    <p:sldId id="2260" r:id="rId709"/>
    <p:sldId id="2263" r:id="rId710"/>
    <p:sldId id="2266" r:id="rId711"/>
    <p:sldId id="2269" r:id="rId712"/>
    <p:sldId id="2272" r:id="rId713"/>
    <p:sldId id="2275" r:id="rId714"/>
    <p:sldId id="2278" r:id="rId715"/>
    <p:sldId id="2281" r:id="rId716"/>
    <p:sldId id="2284" r:id="rId717"/>
    <p:sldId id="2287" r:id="rId718"/>
    <p:sldId id="2290" r:id="rId719"/>
    <p:sldId id="2293" r:id="rId720"/>
    <p:sldId id="2296" r:id="rId721"/>
    <p:sldId id="2299" r:id="rId722"/>
    <p:sldId id="2302" r:id="rId723"/>
    <p:sldId id="2305" r:id="rId724"/>
    <p:sldId id="2308" r:id="rId725"/>
    <p:sldId id="2311" r:id="rId726"/>
    <p:sldId id="2314" r:id="rId727"/>
    <p:sldId id="2317" r:id="rId728"/>
    <p:sldId id="2320" r:id="rId729"/>
    <p:sldId id="2323" r:id="rId730"/>
    <p:sldId id="2326" r:id="rId731"/>
    <p:sldId id="2329" r:id="rId732"/>
    <p:sldId id="2332" r:id="rId733"/>
    <p:sldId id="2335" r:id="rId734"/>
    <p:sldId id="2338" r:id="rId735"/>
    <p:sldId id="2341" r:id="rId736"/>
    <p:sldId id="2344" r:id="rId737"/>
    <p:sldId id="2347" r:id="rId738"/>
    <p:sldId id="2350" r:id="rId739"/>
    <p:sldId id="2353" r:id="rId740"/>
    <p:sldId id="2356" r:id="rId741"/>
    <p:sldId id="2359" r:id="rId742"/>
    <p:sldId id="2362" r:id="rId743"/>
    <p:sldId id="2365" r:id="rId744"/>
    <p:sldId id="2368" r:id="rId745"/>
    <p:sldId id="2371" r:id="rId746"/>
    <p:sldId id="2374" r:id="rId747"/>
    <p:sldId id="2377" r:id="rId748"/>
    <p:sldId id="2380" r:id="rId749"/>
    <p:sldId id="2383" r:id="rId750"/>
    <p:sldId id="2386" r:id="rId751"/>
    <p:sldId id="2389" r:id="rId752"/>
    <p:sldId id="2392" r:id="rId753"/>
    <p:sldId id="2395" r:id="rId754"/>
    <p:sldId id="2398" r:id="rId755"/>
    <p:sldId id="2401" r:id="rId756"/>
    <p:sldId id="2404" r:id="rId757"/>
    <p:sldId id="2407" r:id="rId758"/>
    <p:sldId id="2410" r:id="rId759"/>
    <p:sldId id="2413" r:id="rId760"/>
    <p:sldId id="2416" r:id="rId761"/>
    <p:sldId id="2419" r:id="rId762"/>
    <p:sldId id="2422" r:id="rId763"/>
    <p:sldId id="2425" r:id="rId764"/>
    <p:sldId id="2428" r:id="rId765"/>
    <p:sldId id="2431" r:id="rId766"/>
    <p:sldId id="2434" r:id="rId767"/>
    <p:sldId id="2437" r:id="rId768"/>
    <p:sldId id="2440" r:id="rId769"/>
    <p:sldId id="2443" r:id="rId770"/>
    <p:sldId id="2446" r:id="rId771"/>
    <p:sldId id="2449" r:id="rId772"/>
    <p:sldId id="2452" r:id="rId773"/>
    <p:sldId id="2455" r:id="rId774"/>
    <p:sldId id="2458" r:id="rId775"/>
    <p:sldId id="2461" r:id="rId776"/>
    <p:sldId id="2464" r:id="rId777"/>
    <p:sldId id="2467" r:id="rId778"/>
    <p:sldId id="2470" r:id="rId779"/>
    <p:sldId id="2473" r:id="rId780"/>
    <p:sldId id="2476" r:id="rId781"/>
    <p:sldId id="2479" r:id="rId782"/>
    <p:sldId id="2482" r:id="rId783"/>
    <p:sldId id="2485" r:id="rId784"/>
    <p:sldId id="2488" r:id="rId785"/>
    <p:sldId id="2491" r:id="rId786"/>
    <p:sldId id="2494" r:id="rId787"/>
    <p:sldId id="2497" r:id="rId788"/>
    <p:sldId id="2500" r:id="rId789"/>
    <p:sldId id="2503" r:id="rId790"/>
    <p:sldId id="2506" r:id="rId791"/>
  </p:sldIdLst>
  <p:sldSz cx="9144000" cy="6858000"/>
  <p:notesSz cx="6858000" cy="9144000"/>
  <p:custDataLst>
    <p:tags r:id="rId79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slide" Target="slides/slide625.xml" /><Relationship Id="rId667" Type="http://schemas.openxmlformats.org/officeDocument/2006/relationships/slide" Target="slides/slide626.xml" /><Relationship Id="rId668" Type="http://schemas.openxmlformats.org/officeDocument/2006/relationships/slide" Target="slides/slide627.xml" /><Relationship Id="rId669" Type="http://schemas.openxmlformats.org/officeDocument/2006/relationships/slide" Target="slides/slide628.xml" /><Relationship Id="rId67" Type="http://schemas.openxmlformats.org/officeDocument/2006/relationships/slide" Target="slides/slide26.xml" /><Relationship Id="rId670" Type="http://schemas.openxmlformats.org/officeDocument/2006/relationships/slide" Target="slides/slide629.xml" /><Relationship Id="rId671" Type="http://schemas.openxmlformats.org/officeDocument/2006/relationships/slide" Target="slides/slide630.xml" /><Relationship Id="rId672" Type="http://schemas.openxmlformats.org/officeDocument/2006/relationships/slide" Target="slides/slide631.xml" /><Relationship Id="rId673" Type="http://schemas.openxmlformats.org/officeDocument/2006/relationships/slide" Target="slides/slide632.xml" /><Relationship Id="rId674" Type="http://schemas.openxmlformats.org/officeDocument/2006/relationships/slide" Target="slides/slide633.xml" /><Relationship Id="rId675" Type="http://schemas.openxmlformats.org/officeDocument/2006/relationships/slide" Target="slides/slide634.xml" /><Relationship Id="rId676" Type="http://schemas.openxmlformats.org/officeDocument/2006/relationships/slide" Target="slides/slide635.xml" /><Relationship Id="rId677" Type="http://schemas.openxmlformats.org/officeDocument/2006/relationships/slide" Target="slides/slide636.xml" /><Relationship Id="rId678" Type="http://schemas.openxmlformats.org/officeDocument/2006/relationships/slide" Target="slides/slide637.xml" /><Relationship Id="rId679" Type="http://schemas.openxmlformats.org/officeDocument/2006/relationships/slide" Target="slides/slide638.xml" /><Relationship Id="rId68" Type="http://schemas.openxmlformats.org/officeDocument/2006/relationships/slide" Target="slides/slide27.xml" /><Relationship Id="rId680" Type="http://schemas.openxmlformats.org/officeDocument/2006/relationships/slide" Target="slides/slide639.xml" /><Relationship Id="rId681" Type="http://schemas.openxmlformats.org/officeDocument/2006/relationships/slide" Target="slides/slide640.xml" /><Relationship Id="rId682" Type="http://schemas.openxmlformats.org/officeDocument/2006/relationships/slide" Target="slides/slide641.xml" /><Relationship Id="rId683" Type="http://schemas.openxmlformats.org/officeDocument/2006/relationships/slide" Target="slides/slide642.xml" /><Relationship Id="rId684" Type="http://schemas.openxmlformats.org/officeDocument/2006/relationships/slide" Target="slides/slide643.xml" /><Relationship Id="rId685" Type="http://schemas.openxmlformats.org/officeDocument/2006/relationships/slide" Target="slides/slide644.xml" /><Relationship Id="rId686" Type="http://schemas.openxmlformats.org/officeDocument/2006/relationships/slide" Target="slides/slide645.xml" /><Relationship Id="rId687" Type="http://schemas.openxmlformats.org/officeDocument/2006/relationships/slide" Target="slides/slide646.xml" /><Relationship Id="rId688" Type="http://schemas.openxmlformats.org/officeDocument/2006/relationships/slide" Target="slides/slide647.xml" /><Relationship Id="rId689" Type="http://schemas.openxmlformats.org/officeDocument/2006/relationships/slide" Target="slides/slide648.xml" /><Relationship Id="rId69" Type="http://schemas.openxmlformats.org/officeDocument/2006/relationships/slide" Target="slides/slide28.xml" /><Relationship Id="rId690" Type="http://schemas.openxmlformats.org/officeDocument/2006/relationships/slide" Target="slides/slide649.xml" /><Relationship Id="rId691" Type="http://schemas.openxmlformats.org/officeDocument/2006/relationships/slide" Target="slides/slide650.xml" /><Relationship Id="rId692" Type="http://schemas.openxmlformats.org/officeDocument/2006/relationships/slide" Target="slides/slide651.xml" /><Relationship Id="rId693" Type="http://schemas.openxmlformats.org/officeDocument/2006/relationships/slide" Target="slides/slide652.xml" /><Relationship Id="rId694" Type="http://schemas.openxmlformats.org/officeDocument/2006/relationships/slide" Target="slides/slide653.xml" /><Relationship Id="rId695" Type="http://schemas.openxmlformats.org/officeDocument/2006/relationships/slide" Target="slides/slide654.xml" /><Relationship Id="rId696" Type="http://schemas.openxmlformats.org/officeDocument/2006/relationships/slide" Target="slides/slide655.xml" /><Relationship Id="rId697" Type="http://schemas.openxmlformats.org/officeDocument/2006/relationships/slide" Target="slides/slide656.xml" /><Relationship Id="rId698" Type="http://schemas.openxmlformats.org/officeDocument/2006/relationships/slide" Target="slides/slide657.xml" /><Relationship Id="rId699" Type="http://schemas.openxmlformats.org/officeDocument/2006/relationships/slide" Target="slides/slide6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00" Type="http://schemas.openxmlformats.org/officeDocument/2006/relationships/slide" Target="slides/slide659.xml" /><Relationship Id="rId701" Type="http://schemas.openxmlformats.org/officeDocument/2006/relationships/slide" Target="slides/slide660.xml" /><Relationship Id="rId702" Type="http://schemas.openxmlformats.org/officeDocument/2006/relationships/slide" Target="slides/slide661.xml" /><Relationship Id="rId703" Type="http://schemas.openxmlformats.org/officeDocument/2006/relationships/slide" Target="slides/slide662.xml" /><Relationship Id="rId704" Type="http://schemas.openxmlformats.org/officeDocument/2006/relationships/slide" Target="slides/slide663.xml" /><Relationship Id="rId705" Type="http://schemas.openxmlformats.org/officeDocument/2006/relationships/slide" Target="slides/slide664.xml" /><Relationship Id="rId706" Type="http://schemas.openxmlformats.org/officeDocument/2006/relationships/slide" Target="slides/slide665.xml" /><Relationship Id="rId707" Type="http://schemas.openxmlformats.org/officeDocument/2006/relationships/slide" Target="slides/slide666.xml" /><Relationship Id="rId708" Type="http://schemas.openxmlformats.org/officeDocument/2006/relationships/slide" Target="slides/slide667.xml" /><Relationship Id="rId709" Type="http://schemas.openxmlformats.org/officeDocument/2006/relationships/slide" Target="slides/slide668.xml" /><Relationship Id="rId71" Type="http://schemas.openxmlformats.org/officeDocument/2006/relationships/slide" Target="slides/slide30.xml" /><Relationship Id="rId710" Type="http://schemas.openxmlformats.org/officeDocument/2006/relationships/slide" Target="slides/slide669.xml" /><Relationship Id="rId711" Type="http://schemas.openxmlformats.org/officeDocument/2006/relationships/slide" Target="slides/slide670.xml" /><Relationship Id="rId712" Type="http://schemas.openxmlformats.org/officeDocument/2006/relationships/slide" Target="slides/slide671.xml" /><Relationship Id="rId713" Type="http://schemas.openxmlformats.org/officeDocument/2006/relationships/slide" Target="slides/slide672.xml" /><Relationship Id="rId714" Type="http://schemas.openxmlformats.org/officeDocument/2006/relationships/slide" Target="slides/slide673.xml" /><Relationship Id="rId715" Type="http://schemas.openxmlformats.org/officeDocument/2006/relationships/slide" Target="slides/slide674.xml" /><Relationship Id="rId716" Type="http://schemas.openxmlformats.org/officeDocument/2006/relationships/slide" Target="slides/slide675.xml" /><Relationship Id="rId717" Type="http://schemas.openxmlformats.org/officeDocument/2006/relationships/slide" Target="slides/slide676.xml" /><Relationship Id="rId718" Type="http://schemas.openxmlformats.org/officeDocument/2006/relationships/slide" Target="slides/slide677.xml" /><Relationship Id="rId719" Type="http://schemas.openxmlformats.org/officeDocument/2006/relationships/slide" Target="slides/slide678.xml" /><Relationship Id="rId72" Type="http://schemas.openxmlformats.org/officeDocument/2006/relationships/slide" Target="slides/slide31.xml" /><Relationship Id="rId720" Type="http://schemas.openxmlformats.org/officeDocument/2006/relationships/slide" Target="slides/slide679.xml" /><Relationship Id="rId721" Type="http://schemas.openxmlformats.org/officeDocument/2006/relationships/slide" Target="slides/slide680.xml" /><Relationship Id="rId722" Type="http://schemas.openxmlformats.org/officeDocument/2006/relationships/slide" Target="slides/slide681.xml" /><Relationship Id="rId723" Type="http://schemas.openxmlformats.org/officeDocument/2006/relationships/slide" Target="slides/slide682.xml" /><Relationship Id="rId724" Type="http://schemas.openxmlformats.org/officeDocument/2006/relationships/slide" Target="slides/slide683.xml" /><Relationship Id="rId725" Type="http://schemas.openxmlformats.org/officeDocument/2006/relationships/slide" Target="slides/slide684.xml" /><Relationship Id="rId726" Type="http://schemas.openxmlformats.org/officeDocument/2006/relationships/slide" Target="slides/slide685.xml" /><Relationship Id="rId727" Type="http://schemas.openxmlformats.org/officeDocument/2006/relationships/slide" Target="slides/slide686.xml" /><Relationship Id="rId728" Type="http://schemas.openxmlformats.org/officeDocument/2006/relationships/slide" Target="slides/slide687.xml" /><Relationship Id="rId729" Type="http://schemas.openxmlformats.org/officeDocument/2006/relationships/slide" Target="slides/slide688.xml" /><Relationship Id="rId73" Type="http://schemas.openxmlformats.org/officeDocument/2006/relationships/slide" Target="slides/slide32.xml" /><Relationship Id="rId730" Type="http://schemas.openxmlformats.org/officeDocument/2006/relationships/slide" Target="slides/slide689.xml" /><Relationship Id="rId731" Type="http://schemas.openxmlformats.org/officeDocument/2006/relationships/slide" Target="slides/slide690.xml" /><Relationship Id="rId732" Type="http://schemas.openxmlformats.org/officeDocument/2006/relationships/slide" Target="slides/slide691.xml" /><Relationship Id="rId733" Type="http://schemas.openxmlformats.org/officeDocument/2006/relationships/slide" Target="slides/slide692.xml" /><Relationship Id="rId734" Type="http://schemas.openxmlformats.org/officeDocument/2006/relationships/slide" Target="slides/slide693.xml" /><Relationship Id="rId735" Type="http://schemas.openxmlformats.org/officeDocument/2006/relationships/slide" Target="slides/slide694.xml" /><Relationship Id="rId736" Type="http://schemas.openxmlformats.org/officeDocument/2006/relationships/slide" Target="slides/slide695.xml" /><Relationship Id="rId737" Type="http://schemas.openxmlformats.org/officeDocument/2006/relationships/slide" Target="slides/slide696.xml" /><Relationship Id="rId738" Type="http://schemas.openxmlformats.org/officeDocument/2006/relationships/slide" Target="slides/slide697.xml" /><Relationship Id="rId739" Type="http://schemas.openxmlformats.org/officeDocument/2006/relationships/slide" Target="slides/slide698.xml" /><Relationship Id="rId74" Type="http://schemas.openxmlformats.org/officeDocument/2006/relationships/slide" Target="slides/slide33.xml" /><Relationship Id="rId740" Type="http://schemas.openxmlformats.org/officeDocument/2006/relationships/slide" Target="slides/slide699.xml" /><Relationship Id="rId741" Type="http://schemas.openxmlformats.org/officeDocument/2006/relationships/slide" Target="slides/slide700.xml" /><Relationship Id="rId742" Type="http://schemas.openxmlformats.org/officeDocument/2006/relationships/slide" Target="slides/slide701.xml" /><Relationship Id="rId743" Type="http://schemas.openxmlformats.org/officeDocument/2006/relationships/slide" Target="slides/slide702.xml" /><Relationship Id="rId744" Type="http://schemas.openxmlformats.org/officeDocument/2006/relationships/slide" Target="slides/slide703.xml" /><Relationship Id="rId745" Type="http://schemas.openxmlformats.org/officeDocument/2006/relationships/slide" Target="slides/slide704.xml" /><Relationship Id="rId746" Type="http://schemas.openxmlformats.org/officeDocument/2006/relationships/slide" Target="slides/slide705.xml" /><Relationship Id="rId747" Type="http://schemas.openxmlformats.org/officeDocument/2006/relationships/slide" Target="slides/slide706.xml" /><Relationship Id="rId748" Type="http://schemas.openxmlformats.org/officeDocument/2006/relationships/slide" Target="slides/slide707.xml" /><Relationship Id="rId749" Type="http://schemas.openxmlformats.org/officeDocument/2006/relationships/slide" Target="slides/slide708.xml" /><Relationship Id="rId75" Type="http://schemas.openxmlformats.org/officeDocument/2006/relationships/slide" Target="slides/slide34.xml" /><Relationship Id="rId750" Type="http://schemas.openxmlformats.org/officeDocument/2006/relationships/slide" Target="slides/slide709.xml" /><Relationship Id="rId751" Type="http://schemas.openxmlformats.org/officeDocument/2006/relationships/slide" Target="slides/slide710.xml" /><Relationship Id="rId752" Type="http://schemas.openxmlformats.org/officeDocument/2006/relationships/slide" Target="slides/slide711.xml" /><Relationship Id="rId753" Type="http://schemas.openxmlformats.org/officeDocument/2006/relationships/slide" Target="slides/slide712.xml" /><Relationship Id="rId754" Type="http://schemas.openxmlformats.org/officeDocument/2006/relationships/slide" Target="slides/slide713.xml" /><Relationship Id="rId755" Type="http://schemas.openxmlformats.org/officeDocument/2006/relationships/slide" Target="slides/slide714.xml" /><Relationship Id="rId756" Type="http://schemas.openxmlformats.org/officeDocument/2006/relationships/slide" Target="slides/slide715.xml" /><Relationship Id="rId757" Type="http://schemas.openxmlformats.org/officeDocument/2006/relationships/slide" Target="slides/slide716.xml" /><Relationship Id="rId758" Type="http://schemas.openxmlformats.org/officeDocument/2006/relationships/slide" Target="slides/slide717.xml" /><Relationship Id="rId759" Type="http://schemas.openxmlformats.org/officeDocument/2006/relationships/slide" Target="slides/slide718.xml" /><Relationship Id="rId76" Type="http://schemas.openxmlformats.org/officeDocument/2006/relationships/slide" Target="slides/slide35.xml" /><Relationship Id="rId760" Type="http://schemas.openxmlformats.org/officeDocument/2006/relationships/slide" Target="slides/slide719.xml" /><Relationship Id="rId761" Type="http://schemas.openxmlformats.org/officeDocument/2006/relationships/slide" Target="slides/slide720.xml" /><Relationship Id="rId762" Type="http://schemas.openxmlformats.org/officeDocument/2006/relationships/slide" Target="slides/slide721.xml" /><Relationship Id="rId763" Type="http://schemas.openxmlformats.org/officeDocument/2006/relationships/slide" Target="slides/slide722.xml" /><Relationship Id="rId764" Type="http://schemas.openxmlformats.org/officeDocument/2006/relationships/slide" Target="slides/slide723.xml" /><Relationship Id="rId765" Type="http://schemas.openxmlformats.org/officeDocument/2006/relationships/slide" Target="slides/slide724.xml" /><Relationship Id="rId766" Type="http://schemas.openxmlformats.org/officeDocument/2006/relationships/slide" Target="slides/slide725.xml" /><Relationship Id="rId767" Type="http://schemas.openxmlformats.org/officeDocument/2006/relationships/slide" Target="slides/slide726.xml" /><Relationship Id="rId768" Type="http://schemas.openxmlformats.org/officeDocument/2006/relationships/slide" Target="slides/slide727.xml" /><Relationship Id="rId769" Type="http://schemas.openxmlformats.org/officeDocument/2006/relationships/slide" Target="slides/slide728.xml" /><Relationship Id="rId77" Type="http://schemas.openxmlformats.org/officeDocument/2006/relationships/slide" Target="slides/slide36.xml" /><Relationship Id="rId770" Type="http://schemas.openxmlformats.org/officeDocument/2006/relationships/slide" Target="slides/slide729.xml" /><Relationship Id="rId771" Type="http://schemas.openxmlformats.org/officeDocument/2006/relationships/slide" Target="slides/slide730.xml" /><Relationship Id="rId772" Type="http://schemas.openxmlformats.org/officeDocument/2006/relationships/slide" Target="slides/slide731.xml" /><Relationship Id="rId773" Type="http://schemas.openxmlformats.org/officeDocument/2006/relationships/slide" Target="slides/slide732.xml" /><Relationship Id="rId774" Type="http://schemas.openxmlformats.org/officeDocument/2006/relationships/slide" Target="slides/slide733.xml" /><Relationship Id="rId775" Type="http://schemas.openxmlformats.org/officeDocument/2006/relationships/slide" Target="slides/slide734.xml" /><Relationship Id="rId776" Type="http://schemas.openxmlformats.org/officeDocument/2006/relationships/slide" Target="slides/slide735.xml" /><Relationship Id="rId777" Type="http://schemas.openxmlformats.org/officeDocument/2006/relationships/slide" Target="slides/slide736.xml" /><Relationship Id="rId778" Type="http://schemas.openxmlformats.org/officeDocument/2006/relationships/slide" Target="slides/slide737.xml" /><Relationship Id="rId779" Type="http://schemas.openxmlformats.org/officeDocument/2006/relationships/slide" Target="slides/slide738.xml" /><Relationship Id="rId78" Type="http://schemas.openxmlformats.org/officeDocument/2006/relationships/slide" Target="slides/slide37.xml" /><Relationship Id="rId780" Type="http://schemas.openxmlformats.org/officeDocument/2006/relationships/slide" Target="slides/slide739.xml" /><Relationship Id="rId781" Type="http://schemas.openxmlformats.org/officeDocument/2006/relationships/slide" Target="slides/slide740.xml" /><Relationship Id="rId782" Type="http://schemas.openxmlformats.org/officeDocument/2006/relationships/slide" Target="slides/slide741.xml" /><Relationship Id="rId783" Type="http://schemas.openxmlformats.org/officeDocument/2006/relationships/slide" Target="slides/slide742.xml" /><Relationship Id="rId784" Type="http://schemas.openxmlformats.org/officeDocument/2006/relationships/slide" Target="slides/slide743.xml" /><Relationship Id="rId785" Type="http://schemas.openxmlformats.org/officeDocument/2006/relationships/slide" Target="slides/slide744.xml" /><Relationship Id="rId786" Type="http://schemas.openxmlformats.org/officeDocument/2006/relationships/slide" Target="slides/slide745.xml" /><Relationship Id="rId787" Type="http://schemas.openxmlformats.org/officeDocument/2006/relationships/slide" Target="slides/slide746.xml" /><Relationship Id="rId788" Type="http://schemas.openxmlformats.org/officeDocument/2006/relationships/slide" Target="slides/slide747.xml" /><Relationship Id="rId789" Type="http://schemas.openxmlformats.org/officeDocument/2006/relationships/slide" Target="slides/slide748.xml" /><Relationship Id="rId79" Type="http://schemas.openxmlformats.org/officeDocument/2006/relationships/slide" Target="slides/slide38.xml" /><Relationship Id="rId790" Type="http://schemas.openxmlformats.org/officeDocument/2006/relationships/slide" Target="slides/slide749.xml" /><Relationship Id="rId791" Type="http://schemas.openxmlformats.org/officeDocument/2006/relationships/slide" Target="slides/slide750.xml" /><Relationship Id="rId792" Type="http://schemas.openxmlformats.org/officeDocument/2006/relationships/tags" Target="tags/tag1.xml" /><Relationship Id="rId793" Type="http://schemas.openxmlformats.org/officeDocument/2006/relationships/presProps" Target="presProps.xml" /><Relationship Id="rId794" Type="http://schemas.openxmlformats.org/officeDocument/2006/relationships/viewProps" Target="viewProps.xml" /><Relationship Id="rId795" Type="http://schemas.openxmlformats.org/officeDocument/2006/relationships/theme" Target="theme/theme1.xml" /><Relationship Id="rId796" Type="http://schemas.openxmlformats.org/officeDocument/2006/relationships/tableStyles" Target="tableStyles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1" Type="http://schemas.openxmlformats.org/officeDocument/2006/relationships/slide" Target="slides/slide40.xml" /><Relationship Id="rId82" Type="http://schemas.openxmlformats.org/officeDocument/2006/relationships/slide" Target="slides/slide41.xml" /><Relationship Id="rId83" Type="http://schemas.openxmlformats.org/officeDocument/2006/relationships/slide" Target="slides/slide42.xml" /><Relationship Id="rId84" Type="http://schemas.openxmlformats.org/officeDocument/2006/relationships/slide" Target="slides/slide43.xml" /><Relationship Id="rId85" Type="http://schemas.openxmlformats.org/officeDocument/2006/relationships/slide" Target="slides/slide44.xml" /><Relationship Id="rId86" Type="http://schemas.openxmlformats.org/officeDocument/2006/relationships/slide" Target="slides/slide45.xml" /><Relationship Id="rId87" Type="http://schemas.openxmlformats.org/officeDocument/2006/relationships/slide" Target="slides/slide46.xml" /><Relationship Id="rId88" Type="http://schemas.openxmlformats.org/officeDocument/2006/relationships/slide" Target="slides/slide47.xml" /><Relationship Id="rId89" Type="http://schemas.openxmlformats.org/officeDocument/2006/relationships/slide" Target="slides/slide48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1" Type="http://schemas.openxmlformats.org/officeDocument/2006/relationships/slide" Target="slides/slide50.xml" /><Relationship Id="rId92" Type="http://schemas.openxmlformats.org/officeDocument/2006/relationships/slide" Target="slides/slide51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1F4BE6-E682-41B3-BC00-AFE0B0C9C15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61CBA8-A57E-42C5-8AE1-3D3C7F3DDD1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9524A3-177C-4F83-B3AE-17B9BE3CDAB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393966-3270-4FEB-9278-3BCDA79E637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4A0824-D4C8-4752-AC77-C142BD109AB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100277F-8D6A-44FA-A0C8-18F6C9E21DC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9D941A7-FF98-43EB-8C59-0DE302ABBE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D9A8994-93A5-4F70-A6A0-DD23D39B74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65705D9-EE1D-419C-9E83-82803E7D9FE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4A008B2-2FB2-410D-92C1-4319907E75B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AEE755A-B5EB-41CE-9BB9-12AA5DF0713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6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6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6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6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6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6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6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7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739925"/>
            <a:ext cx="795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天主和人訂立的盟約亙古常存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443841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天主希望人類離開樂園</a:t>
            </a:r>
            <a:r>
              <a:rPr lang="zh-TW" altLang="zh-TW" sz="3600" b="1" smtClean="0"/>
              <a:t>後會</a:t>
            </a:r>
            <a:r>
              <a:rPr lang="zh-TW" altLang="zh-TW" sz="3600" b="1"/>
              <a:t>懂得彼此</a:t>
            </a:r>
            <a:r>
              <a:rPr lang="zh-TW" altLang="zh-TW" sz="3600" b="1" smtClean="0"/>
              <a:t>友愛</a:t>
            </a:r>
            <a:r>
              <a:rPr lang="zh-TW" altLang="en-US" sz="3600" b="1" smtClean="0"/>
              <a:t>、</a:t>
            </a:r>
            <a:r>
              <a:rPr lang="zh-TW" altLang="zh-TW" sz="3600" b="1" smtClean="0"/>
              <a:t>相互照顧</a:t>
            </a:r>
            <a:r>
              <a:rPr lang="zh-TW" altLang="zh-TW" sz="3600" b="1"/>
              <a:t>，</a:t>
            </a:r>
            <a:r>
              <a:rPr lang="zh-TW" altLang="zh-TW" sz="3600" b="1" smtClean="0"/>
              <a:t>沒想到</a:t>
            </a:r>
            <a:r>
              <a:rPr lang="zh-TW" altLang="en-US" sz="3600" b="1" smtClean="0"/>
              <a:t>人類卻越來越壞，讓天主非常傷心。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/>
              <a:t>只有諾厄一家人願意聽天主</a:t>
            </a:r>
            <a:r>
              <a:rPr lang="zh-TW" altLang="zh-TW" sz="3600" b="1" smtClean="0"/>
              <a:t>的話，</a:t>
            </a:r>
            <a:r>
              <a:rPr lang="zh-TW" altLang="zh-TW" sz="3600" b="1"/>
              <a:t>天主便決定交給諾厄一個特別的使命。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en-US" sz="3600" b="1" smtClean="0"/>
              <a:t>今天</a:t>
            </a:r>
            <a:r>
              <a:rPr lang="zh-TW" altLang="en-US" sz="3600" b="1"/>
              <a:t>我們明白了十字聖號是天主子民的標記，也學會怎麼做十字聖號，要記得在生活中常常以十字聖號和天主建立親密的關係。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1443841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每次我們做十字聖號時</a:t>
            </a:r>
            <a:r>
              <a:rPr lang="zh-TW" altLang="en-US" sz="3600" b="1" smtClean="0"/>
              <a:t>，都</a:t>
            </a:r>
            <a:r>
              <a:rPr lang="zh-TW" altLang="en-US" sz="3600" b="1"/>
              <a:t>是在跟天主說：天主，我愛祢</a:t>
            </a:r>
            <a:r>
              <a:rPr lang="zh-TW" altLang="en-US" sz="3600" b="1" smtClean="0"/>
              <a:t>！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越常做十字聖號，便是幫助自己越來越愛天主，讓天主常常住在我們心中，陪伴我們、保護我們，帶領我們緊緊地跟隨祂。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愛我們的天父爸爸和耶穌，謝謝祢們為我們所做的一切，我們真是太幸福了，可以享有這麼多的愛</a:t>
            </a:r>
            <a:r>
              <a:rPr lang="zh-TW" altLang="en-US" sz="3600" b="1" smtClean="0"/>
              <a:t>，只要</a:t>
            </a:r>
            <a:r>
              <a:rPr lang="zh-TW" altLang="en-US" sz="3600" b="1"/>
              <a:t>我們有</a:t>
            </a:r>
            <a:r>
              <a:rPr lang="zh-TW" altLang="en-US" sz="3600" b="1" smtClean="0"/>
              <a:t>需要，</a:t>
            </a:r>
            <a:r>
              <a:rPr lang="zh-TW" altLang="en-US" sz="3600" b="1"/>
              <a:t>都可以做十字聖號，提醒自己天主愛我們，時時刻刻都和我們在</a:t>
            </a:r>
            <a:r>
              <a:rPr lang="zh-TW" altLang="en-US" sz="3600" b="1" smtClean="0"/>
              <a:t>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6369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求祢幫助我們常記得，十字聖號是天主子民的標記，在生活中以此標記為榮</a:t>
            </a:r>
            <a:r>
              <a:rPr lang="zh-TW" altLang="en-US" sz="3600" b="1" smtClean="0"/>
              <a:t>。以上</a:t>
            </a:r>
            <a:r>
              <a:rPr lang="zh-TW" altLang="en-US" sz="3600" b="1"/>
              <a:t>所求是奉主耶穌的名，阿們。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24539890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739925"/>
            <a:ext cx="795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人與天主的對話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祈禱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親愛的天父，感謝祢在每天的生活中照顧我們，從不</a:t>
            </a:r>
            <a:r>
              <a:rPr lang="zh-TW" altLang="en-US" sz="3600" b="1" smtClean="0"/>
              <a:t>間斷的帶領</a:t>
            </a:r>
            <a:r>
              <a:rPr lang="zh-TW" altLang="en-US" sz="3600" b="1"/>
              <a:t>我們來上主日學，求祢幫助我們珍惜這寶貴的時光，更加認識祢、愛祢。以上所求是奉祢的子耶穌之名，阿們。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1600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創世紀</a:t>
            </a:r>
            <a:r>
              <a:rPr lang="en-US" altLang="zh-TW" sz="3600" b="1"/>
              <a:t>18,16~33</a:t>
            </a:r>
            <a:r>
              <a:rPr lang="zh-TW" altLang="en-US" sz="3600" b="1"/>
              <a:t>、瑪竇福音</a:t>
            </a:r>
            <a:r>
              <a:rPr lang="en-US" altLang="zh-TW" sz="3600" b="1"/>
              <a:t>6,10~13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你們在家裡，最</a:t>
            </a:r>
            <a:r>
              <a:rPr lang="zh-TW" altLang="en-US" sz="3600" b="1"/>
              <a:t>喜歡和誰說話？是</a:t>
            </a:r>
            <a:r>
              <a:rPr lang="zh-TW" altLang="en-US" sz="3600" b="1" smtClean="0"/>
              <a:t>媽媽還是</a:t>
            </a:r>
            <a:r>
              <a:rPr lang="zh-TW" altLang="en-US" sz="3600" b="1"/>
              <a:t>爸爸呢</a:t>
            </a:r>
            <a:r>
              <a:rPr lang="zh-TW" altLang="en-US" sz="3600" b="1" smtClean="0"/>
              <a:t>？還是你</a:t>
            </a:r>
            <a:r>
              <a:rPr lang="zh-TW" altLang="en-US" sz="3600" b="1"/>
              <a:t>最喜歡的寵物或</a:t>
            </a:r>
            <a:r>
              <a:rPr lang="zh-TW" altLang="en-US" sz="3600" b="1" smtClean="0"/>
              <a:t>玩具呢？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73578" y="2420888"/>
            <a:ext cx="7596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是你比較愛</a:t>
            </a:r>
            <a:r>
              <a:rPr lang="zh-TW" altLang="en-US" sz="3600" b="1" smtClean="0"/>
              <a:t>說話</a:t>
            </a:r>
            <a:r>
              <a:rPr lang="zh-TW" altLang="en-US" sz="3600" b="1"/>
              <a:t>，</a:t>
            </a:r>
            <a:r>
              <a:rPr lang="zh-TW" altLang="en-US" sz="3600" b="1" smtClean="0"/>
              <a:t>還是</a:t>
            </a:r>
            <a:r>
              <a:rPr lang="zh-TW" altLang="en-US" sz="3600" b="1"/>
              <a:t>爸</a:t>
            </a:r>
            <a:r>
              <a:rPr lang="zh-TW" altLang="en-US" sz="3600" b="1" smtClean="0"/>
              <a:t>媽的話</a:t>
            </a:r>
            <a:r>
              <a:rPr lang="zh-TW" altLang="en-US" sz="3600" b="1"/>
              <a:t>比較多呢？</a:t>
            </a:r>
            <a:r>
              <a:rPr lang="zh-TW" altLang="en-US" sz="3600" b="1" smtClean="0"/>
              <a:t>你們每天</a:t>
            </a:r>
            <a:r>
              <a:rPr lang="zh-TW" altLang="en-US" sz="3600" b="1"/>
              <a:t>一見到面，就會想和對方</a:t>
            </a:r>
            <a:r>
              <a:rPr lang="zh-TW" altLang="en-US" sz="3600" b="1" smtClean="0"/>
              <a:t>說話嗎？</a:t>
            </a:r>
            <a:r>
              <a:rPr lang="zh-TW" altLang="en-US" sz="3600" b="1"/>
              <a:t>還是好幾天才說一次話呢？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天主派使者來跟諾厄</a:t>
            </a:r>
            <a:r>
              <a:rPr lang="zh-TW" altLang="en-US" sz="3600" b="1" smtClean="0">
                <a:latin typeface="新細明體"/>
                <a:ea typeface="新細明體"/>
              </a:rPr>
              <a:t>說，大地</a:t>
            </a:r>
            <a:r>
              <a:rPr lang="zh-TW" altLang="en-US" sz="3600" b="1">
                <a:latin typeface="新細明體"/>
                <a:ea typeface="新細明體"/>
              </a:rPr>
              <a:t>將會有一場災難，</a:t>
            </a:r>
            <a:r>
              <a:rPr lang="zh-TW" altLang="en-US" sz="3600" b="1" smtClean="0">
                <a:latin typeface="新細明體"/>
                <a:ea typeface="新細明體"/>
              </a:rPr>
              <a:t>天主指示</a:t>
            </a:r>
            <a:r>
              <a:rPr lang="zh-TW" altLang="en-US" sz="3600" b="1">
                <a:latin typeface="新細明體"/>
                <a:ea typeface="新細明體"/>
              </a:rPr>
              <a:t>他建造一艘方舟</a:t>
            </a:r>
            <a:r>
              <a:rPr lang="zh-TW" altLang="en-US" sz="3600" b="1" smtClean="0">
                <a:latin typeface="新細明體"/>
                <a:ea typeface="新細明體"/>
              </a:rPr>
              <a:t>，好好</a:t>
            </a:r>
            <a:r>
              <a:rPr lang="zh-TW" altLang="en-US" sz="3600" b="1">
                <a:latin typeface="新細明體"/>
                <a:ea typeface="新細明體"/>
              </a:rPr>
              <a:t>保存世上的生物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諾</a:t>
            </a:r>
            <a:r>
              <a:rPr lang="zh-TW" altLang="en-US" sz="3600" b="1">
                <a:latin typeface="新細明體"/>
                <a:ea typeface="新細明體"/>
              </a:rPr>
              <a:t>厄帶著全家，按照使者指示建了方舟，也保存了所有的動物來延續後代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720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</a:t>
            </a:r>
            <a:r>
              <a:rPr lang="zh-TW" altLang="en-US" sz="3600" b="1" smtClean="0"/>
              <a:t>，跟</a:t>
            </a:r>
            <a:r>
              <a:rPr lang="zh-TW" altLang="en-US" sz="3600" b="1"/>
              <a:t>喜歡的人當然是見了面，就有好多的話想說，而且一說就說不完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如果有一天，你說</a:t>
            </a:r>
            <a:r>
              <a:rPr lang="zh-TW" altLang="en-US" sz="3600" b="1" smtClean="0"/>
              <a:t>的話，爸</a:t>
            </a:r>
            <a:r>
              <a:rPr lang="zh-TW" altLang="en-US" sz="3600" b="1"/>
              <a:t>媽聽不見了，你要怎麼和他們說話呢？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39432407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13285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知</a:t>
            </a:r>
            <a:r>
              <a:rPr lang="zh-TW" altLang="en-US" sz="3600" b="1"/>
              <a:t>道</a:t>
            </a:r>
            <a:r>
              <a:rPr lang="zh-TW" altLang="en-US" sz="3600" b="1" smtClean="0"/>
              <a:t>耳朵</a:t>
            </a:r>
            <a:r>
              <a:rPr lang="zh-TW" altLang="en-US" sz="3600" b="1"/>
              <a:t>聽不見的人，他們是怎麼說話的嗎？有看過他們用手來說話嗎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現在</a:t>
            </a:r>
            <a:r>
              <a:rPr lang="zh-TW" altLang="en-US" sz="3600" b="1"/>
              <a:t>，我們來看一段手語影片。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98641948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看完了</a:t>
            </a:r>
            <a:r>
              <a:rPr lang="zh-TW" altLang="en-US" sz="3600" b="1"/>
              <a:t>影片，會覺得用手語說話很辛苦嗎？還是很有趣？你們會想要學手語，或用手語來說話嗎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手語真的很奇妙，用手語說話</a:t>
            </a:r>
            <a:r>
              <a:rPr lang="zh-TW" altLang="en-US" sz="3600" b="1" smtClean="0"/>
              <a:t>跟一般</a:t>
            </a:r>
            <a:r>
              <a:rPr lang="zh-TW" altLang="en-US" sz="3600" b="1"/>
              <a:t>的說話，真的很不一樣，如果沒有人特別說明的話會很安靜。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633473306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4208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</a:t>
            </a:r>
            <a:r>
              <a:rPr lang="zh-TW" altLang="en-US" sz="3600" b="1"/>
              <a:t>再看另一段影片，和剛剛看的影片不一樣，沒有人說明，挺安靜的，這是又聾又啞的孩子在跟天主說話。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3580181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3691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看了</a:t>
            </a:r>
            <a:r>
              <a:rPr lang="zh-TW" altLang="en-US" sz="3600" b="1"/>
              <a:t>這些孩子的祈禱，內心有感動嗎</a:t>
            </a:r>
            <a:r>
              <a:rPr lang="zh-TW" altLang="en-US" sz="3600" b="1" smtClean="0"/>
              <a:t>？他們</a:t>
            </a:r>
            <a:r>
              <a:rPr lang="zh-TW" altLang="en-US" sz="3600" b="1"/>
              <a:t>雖然</a:t>
            </a:r>
            <a:r>
              <a:rPr lang="zh-TW" altLang="en-US" sz="3600" b="1" smtClean="0"/>
              <a:t>不能發出聲音，</a:t>
            </a:r>
            <a:r>
              <a:rPr lang="zh-TW" altLang="en-US" sz="3600" b="1"/>
              <a:t>但</a:t>
            </a:r>
            <a:r>
              <a:rPr lang="zh-TW" altLang="en-US" sz="3600" b="1" smtClean="0"/>
              <a:t>他們可以</a:t>
            </a:r>
            <a:r>
              <a:rPr lang="zh-TW" altLang="en-US" sz="3600" b="1"/>
              <a:t>用手比的方式，表達心中的感謝，天主一樣都收得到他們的祈禱。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4076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171765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小朋友，天父</a:t>
            </a:r>
            <a:r>
              <a:rPr lang="zh-TW" altLang="en-US" sz="3600" b="1" smtClean="0"/>
              <a:t>爸爸從</a:t>
            </a:r>
            <a:r>
              <a:rPr lang="zh-TW" altLang="en-US" sz="3600" b="1"/>
              <a:t>創造天地萬物開始</a:t>
            </a:r>
            <a:r>
              <a:rPr lang="zh-TW" altLang="en-US" sz="3600" b="1" smtClean="0"/>
              <a:t>，便</a:t>
            </a:r>
            <a:r>
              <a:rPr lang="zh-TW" altLang="en-US" sz="3600" b="1"/>
              <a:t>一直和我們</a:t>
            </a:r>
            <a:r>
              <a:rPr lang="zh-TW" altLang="en-US" sz="3600" b="1" smtClean="0"/>
              <a:t>說話，祂透過祂的使者、許多</a:t>
            </a:r>
            <a:r>
              <a:rPr lang="zh-TW" altLang="en-US" sz="3600" b="1"/>
              <a:t>偉大的</a:t>
            </a:r>
            <a:r>
              <a:rPr lang="zh-TW" altLang="en-US" sz="3600" b="1" smtClean="0"/>
              <a:t>先知，甚至還</a:t>
            </a:r>
            <a:r>
              <a:rPr lang="zh-TW" altLang="en-US" sz="3600" b="1"/>
              <a:t>派了自己的兒子</a:t>
            </a:r>
            <a:r>
              <a:rPr lang="zh-TW" altLang="en-US" sz="3600" b="1" smtClean="0"/>
              <a:t>耶穌，</a:t>
            </a:r>
            <a:r>
              <a:rPr lang="zh-TW" altLang="en-US" sz="3600" b="1"/>
              <a:t>來</a:t>
            </a:r>
            <a:r>
              <a:rPr lang="zh-TW" altLang="en-US" sz="3600" b="1" smtClean="0"/>
              <a:t>和我們共同</a:t>
            </a:r>
            <a:r>
              <a:rPr lang="zh-TW" altLang="en-US" sz="3600" b="1"/>
              <a:t>生活，天天和我們說話。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62880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天主和我們說話</a:t>
            </a:r>
            <a:r>
              <a:rPr lang="zh-TW" altLang="en-US" sz="3600" b="1" smtClean="0"/>
              <a:t>，都不是</a:t>
            </a:r>
            <a:r>
              <a:rPr lang="zh-TW" altLang="en-US" sz="3600" b="1"/>
              <a:t>以命令的方式</a:t>
            </a:r>
            <a:r>
              <a:rPr lang="zh-TW" altLang="en-US" sz="3600" b="1" smtClean="0"/>
              <a:t>，而是</a:t>
            </a:r>
            <a:r>
              <a:rPr lang="zh-TW" altLang="en-US" sz="3600" b="1"/>
              <a:t>以疼惜自己孩子的方式和我們說話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天主每次看到有人做不對的事，都會非常難過，也一直派遣先知來和我們說話。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有一次，耶穌的宗徒問祂：「老師，祢可以教我們怎麼跟天主祈禱嗎？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便教給祂的宗徒，要用這樣的方式向天主祈禱：「我們的天父，願祢的國來臨，願祢的旨意奉行在人間，如同在天上。求祢今天賞給我們日用的食糧，求祢寬恕我們的罪過，如同我們寬恕別人一樣，求祢不要讓我們陷於誘惑，但救我們免於凶惡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這是耶穌親自教給我們的祈禱，也是我們每次在彌撒中都一定會念的天主經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在這個祈禱中，耶穌首先告訴我們，祈禱不是對著空氣說話，祈禱是在和愛我們的天主</a:t>
            </a:r>
            <a:r>
              <a:rPr lang="zh-TW" altLang="en-US" sz="3600" b="1" smtClean="0">
                <a:latin typeface="新細明體"/>
                <a:ea typeface="新細明體"/>
              </a:rPr>
              <a:t>說話。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災難過後，諾厄全家看見天空出現彩虹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對諾厄說：「看，這彩虹是我和你們訂立盟約的標記，這盟約是要讓世人知道天主是這麼地愛你們。」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接著，耶穌教我們祈禱是渴望，渴望所有的人都能明白天主的愛，也願意聽祂的話，彼此相愛，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</a:t>
            </a:r>
            <a:r>
              <a:rPr lang="zh-TW" altLang="en-US" sz="3600" b="1" smtClean="0"/>
              <a:t>渴望能</a:t>
            </a:r>
            <a:r>
              <a:rPr lang="zh-TW" altLang="en-US" sz="3600" b="1"/>
              <a:t>明白天主的愛之外，耶穌也非常清楚，</a:t>
            </a:r>
            <a:r>
              <a:rPr lang="zh-TW" altLang="en-US" sz="3600" b="1" smtClean="0"/>
              <a:t>我們需要</a:t>
            </a:r>
            <a:r>
              <a:rPr lang="zh-TW" altLang="en-US" sz="3600" b="1"/>
              <a:t>有安穩的生活，若每天餓肚子，哪來的力氣愛別人呢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所以</a:t>
            </a:r>
            <a:r>
              <a:rPr lang="zh-TW" altLang="en-US" sz="3600" b="1"/>
              <a:t>，耶穌教我們可以為自己的</a:t>
            </a:r>
            <a:r>
              <a:rPr lang="zh-TW" altLang="en-US" sz="3600" b="1" smtClean="0"/>
              <a:t>需要懇求天主：「</a:t>
            </a:r>
            <a:r>
              <a:rPr lang="zh-TW" altLang="en-US" sz="3600" b="1"/>
              <a:t>求祢今天賞給我們日用的食糧」。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我們會不小心犯錯得罪別人，別人也有可能會做錯事對不起我們，這些都可能是來自於我們禁不起誘惑所犯下的錯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所以，耶穌特別提醒我們，要常常記得求天主幫助</a:t>
            </a:r>
            <a:r>
              <a:rPr lang="zh-TW" altLang="en-US" sz="3600" b="1" smtClean="0"/>
              <a:t>我們：「</a:t>
            </a:r>
            <a:r>
              <a:rPr lang="zh-TW" altLang="en-US" sz="3600" b="1"/>
              <a:t>求祢寬恕我們的罪過，如同我們寬恕別人一樣，求祢不要讓我們陷於誘惑，但救我們免於凶惡」。</a:t>
            </a:r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創造天地萬物開始，天主便透過使者和先知要和我們說什麼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天主會派自己的兒子耶穌，來和我們住在一起共同生活？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97839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天主和我們說話</a:t>
            </a:r>
            <a:r>
              <a:rPr lang="zh-TW" altLang="en-US" sz="3600" b="1" smtClean="0">
                <a:latin typeface="新細明體"/>
                <a:ea typeface="新細明體"/>
              </a:rPr>
              <a:t>，都不是</a:t>
            </a:r>
            <a:r>
              <a:rPr lang="zh-TW" altLang="en-US" sz="3600" b="1">
                <a:latin typeface="新細明體"/>
                <a:ea typeface="新細明體"/>
              </a:rPr>
              <a:t>以命令的</a:t>
            </a:r>
            <a:r>
              <a:rPr lang="zh-TW" altLang="en-US" sz="3600" b="1" smtClean="0">
                <a:latin typeface="新細明體"/>
                <a:ea typeface="新細明體"/>
              </a:rPr>
              <a:t>方式？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看到很多人做壞事，導致城市即將毀滅而感到難過，祂找亞巴郎要做什麼？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每次在彌撒中會念到的天主經是誰教給我們的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耶穌教我們祈禱開始時要說「我們的天父」？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為什麼特別</a:t>
            </a:r>
            <a:r>
              <a:rPr lang="zh-TW" altLang="en-US" sz="3600" b="1">
                <a:latin typeface="新細明體"/>
                <a:ea typeface="新細明體"/>
              </a:rPr>
              <a:t>告訴</a:t>
            </a:r>
            <a:r>
              <a:rPr lang="zh-TW" altLang="en-US" sz="3600" b="1" smtClean="0">
                <a:latin typeface="新細明體"/>
                <a:ea typeface="新細明體"/>
              </a:rPr>
              <a:t>我們，祈禱</a:t>
            </a:r>
            <a:r>
              <a:rPr lang="zh-TW" altLang="en-US" sz="3600" b="1">
                <a:latin typeface="新細明體"/>
                <a:ea typeface="新細明體"/>
              </a:rPr>
              <a:t>不是在對空氣說話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為什麼耶穌要說：「</a:t>
            </a:r>
            <a:r>
              <a:rPr lang="zh-TW" altLang="en-US" sz="3600" b="1">
                <a:latin typeface="新細明體"/>
                <a:ea typeface="新細明體"/>
              </a:rPr>
              <a:t>願祢的國來臨，願祢的旨意奉行在人間，如同在天上」？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知道我們每天都要生活，祂教我們可以跟天主求什麼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會不小心犯錯得罪別人，別人也</a:t>
            </a:r>
            <a:r>
              <a:rPr lang="zh-TW" altLang="en-US" sz="3600" b="1" smtClean="0">
                <a:latin typeface="新細明體"/>
                <a:ea typeface="新細明體"/>
              </a:rPr>
              <a:t>可能對不起</a:t>
            </a:r>
            <a:r>
              <a:rPr lang="zh-TW" altLang="en-US" sz="3600" b="1">
                <a:latin typeface="新細明體"/>
                <a:ea typeface="新細明體"/>
              </a:rPr>
              <a:t>我們，我們祈禱時要說什麼？</a:t>
            </a: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為了</a:t>
            </a:r>
            <a:r>
              <a:rPr lang="zh-TW" altLang="en-US" sz="3600" b="1">
                <a:latin typeface="新細明體"/>
                <a:ea typeface="新細明體"/>
              </a:rPr>
              <a:t>求天主保護我們，耶穌教我們可以跟天主求什麼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願意常常以耶穌教我們的祈禱來跟天主說話嗎？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天主祝福了諾厄和他的家人：「你們要好好照料所有生物</a:t>
            </a:r>
            <a:r>
              <a:rPr lang="zh-TW" altLang="en-US" sz="3600" b="1" smtClean="0"/>
              <a:t>，這一切</a:t>
            </a:r>
            <a:r>
              <a:rPr lang="zh-TW" altLang="en-US" sz="3600" b="1"/>
              <a:t>都交在你們手裡了。任何有生命的動物和植物，你們都可做為食物和蔬菜，你們所需要</a:t>
            </a:r>
            <a:r>
              <a:rPr lang="zh-TW" altLang="en-US" sz="3600" b="1" smtClean="0"/>
              <a:t>的，</a:t>
            </a:r>
            <a:r>
              <a:rPr lang="zh-TW" altLang="en-US" sz="3600" b="1"/>
              <a:t>我都會照料。你們還要教導世人</a:t>
            </a:r>
            <a:r>
              <a:rPr lang="zh-TW" altLang="en-US" sz="3600" b="1" smtClean="0"/>
              <a:t>，要</a:t>
            </a:r>
            <a:r>
              <a:rPr lang="zh-TW" altLang="en-US" sz="3600" b="1"/>
              <a:t>互相照顧，不再彼此</a:t>
            </a:r>
            <a:r>
              <a:rPr lang="zh-TW" altLang="en-US" sz="3600" b="1" smtClean="0"/>
              <a:t>傷害。</a:t>
            </a:r>
            <a:r>
              <a:rPr lang="zh-TW" altLang="en-US" sz="3600" b="1"/>
              <a:t>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「耶穌教宗徒祈禱：</a:t>
            </a:r>
            <a:r>
              <a:rPr lang="en-US" altLang="zh-TW" sz="3600" b="1"/>
              <a:t>『</a:t>
            </a:r>
            <a:r>
              <a:rPr lang="zh-TW" altLang="en-US" sz="3600" b="1"/>
              <a:t>願天主的國來臨，願天主的旨意奉行在人間，如同在天上！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6,10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照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969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小朋友，阿</a:t>
            </a:r>
            <a:r>
              <a:rPr lang="zh-TW" altLang="en-US" sz="3600" b="1"/>
              <a:t>照聽了神父的話，全心依靠天主，</a:t>
            </a:r>
            <a:r>
              <a:rPr lang="zh-TW" altLang="en-US" sz="3600" b="1" smtClean="0"/>
              <a:t>不停的祈禱</a:t>
            </a:r>
            <a:r>
              <a:rPr lang="zh-TW" altLang="en-US" sz="3600" b="1"/>
              <a:t>，這便是所謂的「心誠則靈」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34888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耶穌很</a:t>
            </a:r>
            <a:r>
              <a:rPr lang="zh-TW" altLang="en-US" sz="3600" b="1" smtClean="0"/>
              <a:t>清楚的教導</a:t>
            </a:r>
            <a:r>
              <a:rPr lang="zh-TW" altLang="en-US" sz="3600" b="1"/>
              <a:t>我們，祈禱時要先呼喚「我們的天父」</a:t>
            </a:r>
            <a:r>
              <a:rPr lang="zh-TW" altLang="en-US" sz="3600" b="1" smtClean="0"/>
              <a:t>，這是</a:t>
            </a:r>
            <a:r>
              <a:rPr lang="zh-TW" altLang="en-US" sz="3600" b="1"/>
              <a:t>提醒</a:t>
            </a:r>
            <a:r>
              <a:rPr lang="zh-TW" altLang="en-US" sz="3600" b="1" smtClean="0"/>
              <a:t>我們祈禱時</a:t>
            </a:r>
            <a:r>
              <a:rPr lang="zh-TW" altLang="en-US" sz="3600" b="1"/>
              <a:t>，</a:t>
            </a:r>
            <a:r>
              <a:rPr lang="zh-TW" altLang="en-US" sz="3600" b="1" smtClean="0"/>
              <a:t>是</a:t>
            </a:r>
            <a:r>
              <a:rPr lang="zh-TW" altLang="en-US" sz="3600" b="1"/>
              <a:t>在和愛我們的天父爸爸說話，</a:t>
            </a:r>
            <a:r>
              <a:rPr lang="zh-TW" altLang="en-US" sz="3600" b="1" smtClean="0"/>
              <a:t>不是對著</a:t>
            </a:r>
            <a:r>
              <a:rPr lang="zh-TW" altLang="en-US" sz="3600" b="1"/>
              <a:t>空氣說話。</a:t>
            </a:r>
          </a:p>
        </p:txBody>
      </p:sp>
    </p:spTree>
    <p:extLst>
      <p:ext uri="{BB962C8B-B14F-4D97-AF65-F5344CB8AC3E}">
        <p14:creationId xmlns:p14="http://schemas.microsoft.com/office/powerpoint/2010/main" val="2434988840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我們可以做些什麼，來幫助自己和天父爸爸祈禱時做到「心誠則靈」？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我們真是太幸福了，有這麼愛我們的天父爸爸，天天陪伴著我們，又有最愛我們的耶穌，教我們怎麼和天父爸爸祈禱。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198884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只要我們有需要</a:t>
            </a:r>
            <a:r>
              <a:rPr lang="zh-TW" altLang="en-US" sz="3600" b="1" smtClean="0"/>
              <a:t>，都</a:t>
            </a:r>
            <a:r>
              <a:rPr lang="zh-TW" altLang="en-US" sz="3600" b="1"/>
              <a:t>可以和天父爸爸說話，祂都會聽我們的祈禱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</a:t>
            </a:r>
            <a:r>
              <a:rPr lang="zh-TW" altLang="en-US" sz="3600" b="1"/>
              <a:t>父</a:t>
            </a:r>
            <a:r>
              <a:rPr lang="zh-TW" altLang="en-US" sz="3600" b="1" smtClean="0"/>
              <a:t>爸爸最</a:t>
            </a:r>
            <a:r>
              <a:rPr lang="zh-TW" altLang="en-US" sz="3600" b="1"/>
              <a:t>喜歡聽我們和祂說話了，就像愛我們的爸媽，也是最喜歡聽我們和他們說話。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在生活中，我們一定要常記得和天父爸爸說話</a:t>
            </a:r>
            <a:r>
              <a:rPr lang="zh-TW" altLang="en-US" sz="3600" b="1" smtClean="0"/>
              <a:t>，不管任何時候，</a:t>
            </a:r>
            <a:r>
              <a:rPr lang="zh-TW" altLang="en-US" sz="3600" b="1"/>
              <a:t>我們都可以和祂分享我們的心情，祂都會很喜歡聽我們和祂說話。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1620124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天主接著又說：「看，那天空上出現的彩虹，便是我和你們訂下此盟約的標記</a:t>
            </a:r>
            <a:r>
              <a:rPr lang="zh-TW" altLang="en-US" sz="3600" b="1" smtClean="0"/>
              <a:t>。你們</a:t>
            </a:r>
            <a:r>
              <a:rPr lang="zh-TW" altLang="en-US" sz="3600" b="1"/>
              <a:t>和你們的後裔，要永遠記得不要再像大災難之前那樣，互相殘害對方。你們要學習彼此相愛，如同我愛你們一樣。」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親愛的天父，謝謝祢這麼愛我們，又這麼喜歡聽我們和祢說話，求祢幫助我們常記得，以耶穌教給我們的祈禱跟祢</a:t>
            </a:r>
            <a:r>
              <a:rPr lang="zh-TW" altLang="en-US" sz="3600" b="1" smtClean="0"/>
              <a:t>說話。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1720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「我們的天父，願祢的國來臨，願祢的旨意奉行在人間，如同在天上。求祢今天賞給我們日用的食糧，求祢寬恕我們的罪過，如同我們寬恕別人一樣，不要讓我們陷於誘惑，但救我們免於</a:t>
            </a:r>
            <a:r>
              <a:rPr lang="zh-TW" altLang="en-US" sz="3600" b="1" smtClean="0"/>
              <a:t>凶惡</a:t>
            </a:r>
            <a:r>
              <a:rPr lang="zh-TW" altLang="en-US" sz="3600" b="1"/>
              <a:t>，阿們。</a:t>
            </a:r>
            <a:r>
              <a:rPr lang="zh-TW" altLang="en-US" sz="3600" b="1" smtClean="0"/>
              <a:t>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24539890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3" y="2739925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從小愛慕天主的撒慕爾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親愛的天父，感謝祢天天看顧著我們，今天又帶領我們來上主日學，聽最棒的老師講聖經故事，求祢幫助我們認真上課，打開心胸和耳朵，牢牢記住祢的教導。以上所求是因主耶穌的名，阿們。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79712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撒慕爾紀上</a:t>
            </a:r>
            <a:r>
              <a:rPr lang="en-US" altLang="zh-TW" sz="3600" b="1"/>
              <a:t>1,19~28</a:t>
            </a:r>
            <a:r>
              <a:rPr lang="zh-TW" altLang="zh-TW" sz="3600" b="1"/>
              <a:t>、</a:t>
            </a:r>
            <a:r>
              <a:rPr lang="en-US" altLang="zh-TW" sz="3600" b="1"/>
              <a:t>3,1~20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你們過生日時，家人會幫你們準備生日</a:t>
            </a:r>
            <a:r>
              <a:rPr lang="zh-TW" altLang="en-US" sz="3600" b="1" smtClean="0"/>
              <a:t>蛋糕嗎？要</a:t>
            </a:r>
            <a:r>
              <a:rPr lang="zh-TW" altLang="en-US" sz="3600" b="1"/>
              <a:t>吹熄蠟燭前</a:t>
            </a:r>
            <a:r>
              <a:rPr lang="zh-TW" altLang="en-US" sz="3600" b="1" smtClean="0"/>
              <a:t>，你知道可</a:t>
            </a:r>
            <a:r>
              <a:rPr lang="zh-TW" altLang="en-US" sz="3600" b="1"/>
              <a:t>以</a:t>
            </a:r>
            <a:r>
              <a:rPr lang="zh-TW" altLang="en-US" sz="3600" b="1" smtClean="0"/>
              <a:t>許</a:t>
            </a:r>
            <a:r>
              <a:rPr lang="zh-TW" altLang="en-US" sz="3600" b="1"/>
              <a:t>下生日願望嗎？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73578" y="3068960"/>
            <a:ext cx="759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知道可以許三個願望嗎？</a:t>
            </a:r>
            <a:r>
              <a:rPr lang="zh-TW" altLang="en-US" sz="3600" b="1" smtClean="0"/>
              <a:t>你們許</a:t>
            </a:r>
            <a:r>
              <a:rPr lang="zh-TW" altLang="en-US" sz="3600" b="1"/>
              <a:t>過生日願望嗎？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988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有的人許</a:t>
            </a:r>
            <a:r>
              <a:rPr lang="zh-TW" altLang="en-US" sz="3600" b="1"/>
              <a:t>過生日願望，有的人還沒做</a:t>
            </a:r>
            <a:r>
              <a:rPr lang="zh-TW" altLang="en-US" sz="3600" b="1" smtClean="0"/>
              <a:t>過，沒關係。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今天每</a:t>
            </a:r>
            <a:r>
              <a:rPr lang="zh-TW" altLang="en-US" sz="3600" b="1"/>
              <a:t>個人都有機會想想，如果你要許願的話，你會許下什麼樣的願望？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39432407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25606" y="2636912"/>
            <a:ext cx="7092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你會</a:t>
            </a:r>
            <a:r>
              <a:rPr lang="zh-TW" altLang="en-US" sz="3600" b="1" smtClean="0"/>
              <a:t>希望許</a:t>
            </a:r>
            <a:r>
              <a:rPr lang="zh-TW" altLang="en-US" sz="3600" b="1"/>
              <a:t>的</a:t>
            </a:r>
            <a:r>
              <a:rPr lang="zh-TW" altLang="en-US" sz="3600" b="1" smtClean="0"/>
              <a:t>願望可以</a:t>
            </a:r>
            <a:r>
              <a:rPr lang="zh-TW" altLang="en-US" sz="3600" b="1"/>
              <a:t>實現</a:t>
            </a:r>
            <a:r>
              <a:rPr lang="zh-TW" altLang="en-US" sz="3600" b="1" smtClean="0"/>
              <a:t>的嗎？還是能不能實現</a:t>
            </a:r>
            <a:r>
              <a:rPr lang="zh-TW" altLang="en-US" sz="3600" b="1"/>
              <a:t>都無所謂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你們</a:t>
            </a:r>
            <a:r>
              <a:rPr lang="zh-TW" altLang="en-US" sz="3600" b="1"/>
              <a:t>會想許什麼願望呢？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9864194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諾厄心中充滿感謝，他</a:t>
            </a:r>
            <a:r>
              <a:rPr lang="zh-TW" altLang="zh-TW" sz="3600" b="1" smtClean="0"/>
              <a:t>看</a:t>
            </a:r>
            <a:r>
              <a:rPr lang="zh-TW" altLang="zh-TW" sz="3600" b="1"/>
              <a:t>著</a:t>
            </a:r>
            <a:r>
              <a:rPr lang="zh-TW" altLang="zh-TW" sz="3600" b="1" smtClean="0"/>
              <a:t>彩虹告訴</a:t>
            </a:r>
            <a:r>
              <a:rPr lang="zh-TW" altLang="zh-TW" sz="3600" b="1"/>
              <a:t>自己的</a:t>
            </a:r>
            <a:r>
              <a:rPr lang="zh-TW" altLang="zh-TW" sz="3600" b="1" smtClean="0"/>
              <a:t>孩子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一定</a:t>
            </a:r>
            <a:r>
              <a:rPr lang="zh-TW" altLang="zh-TW" sz="3600" b="1"/>
              <a:t>要</a:t>
            </a:r>
            <a:r>
              <a:rPr lang="zh-TW" altLang="zh-TW" sz="3600" b="1" smtClean="0"/>
              <a:t>記得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天主為了</a:t>
            </a:r>
            <a:r>
              <a:rPr lang="zh-TW" altLang="zh-TW" sz="3600" b="1"/>
              <a:t>讓世人明白祂對我們的愛，特別以彩虹作為標記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希望</a:t>
            </a:r>
            <a:r>
              <a:rPr lang="zh-TW" altLang="zh-TW" sz="3600" b="1"/>
              <a:t>世世代代的後裔，只要看到彩虹，便想起天主的愛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691680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 smtClean="0"/>
              <a:t>小</a:t>
            </a:r>
            <a:r>
              <a:rPr lang="zh-TW" altLang="en-US" sz="4800" b="1" smtClean="0"/>
              <a:t>活動－－我</a:t>
            </a:r>
            <a:r>
              <a:rPr lang="zh-TW" altLang="en-US" sz="4800" b="1"/>
              <a:t>的願望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977824188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</a:t>
            </a:r>
            <a:r>
              <a:rPr lang="zh-TW" altLang="en-US" sz="3600" b="1"/>
              <a:t>都知道怎麼許願了，有位媽媽在</a:t>
            </a:r>
            <a:r>
              <a:rPr lang="zh-TW" altLang="en-US" sz="3600" b="1" smtClean="0"/>
              <a:t>自己的</a:t>
            </a:r>
            <a:r>
              <a:rPr lang="zh-TW" altLang="en-US" sz="3600" b="1"/>
              <a:t>孩子還沒出生前</a:t>
            </a:r>
            <a:r>
              <a:rPr lang="zh-TW" altLang="en-US" sz="3600" b="1" smtClean="0"/>
              <a:t>，為</a:t>
            </a:r>
            <a:r>
              <a:rPr lang="zh-TW" altLang="en-US" sz="3600" b="1"/>
              <a:t>孩子許下願望，你們知道這位媽媽為孩子許什麼願望嗎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我們要來聽聽這許願的故事。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有位</a:t>
            </a:r>
            <a:r>
              <a:rPr lang="zh-TW" altLang="en-US" sz="3600" b="1"/>
              <a:t>很愛天主</a:t>
            </a:r>
            <a:r>
              <a:rPr lang="zh-TW" altLang="en-US" sz="3600" b="1" smtClean="0"/>
              <a:t>女子叫作亞納，她結婚</a:t>
            </a:r>
            <a:r>
              <a:rPr lang="zh-TW" altLang="en-US" sz="3600" b="1"/>
              <a:t>後一直沒生孩子，很想有孩子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一天，亞</a:t>
            </a:r>
            <a:r>
              <a:rPr lang="zh-TW" altLang="en-US" sz="3600" b="1" smtClean="0"/>
              <a:t>納跟</a:t>
            </a:r>
            <a:r>
              <a:rPr lang="zh-TW" altLang="en-US" sz="3600" b="1"/>
              <a:t>天主許了個願望，希望天主可以賜給她兒子，她願意將自己的孩子獻給</a:t>
            </a:r>
            <a:r>
              <a:rPr lang="zh-TW" altLang="en-US" sz="3600" b="1" smtClean="0"/>
              <a:t>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62880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不久，亞納果然懷了孕，順利生下一個男孩，給他取名撒慕爾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亞</a:t>
            </a:r>
            <a:r>
              <a:rPr lang="zh-TW" altLang="en-US" sz="3600" b="1"/>
              <a:t>納非常愛撒慕</a:t>
            </a:r>
            <a:r>
              <a:rPr lang="zh-TW" altLang="en-US" sz="3600" b="1" smtClean="0"/>
              <a:t>爾，</a:t>
            </a:r>
            <a:r>
              <a:rPr lang="zh-TW" altLang="en-US" sz="3600" b="1"/>
              <a:t>也一直跟他說，他是向天主許願獲得的禮物</a:t>
            </a:r>
            <a:r>
              <a:rPr lang="zh-TW" altLang="en-US" sz="3600" b="1" smtClean="0"/>
              <a:t>，等他長大了，要</a:t>
            </a:r>
            <a:r>
              <a:rPr lang="zh-TW" altLang="en-US" sz="3600" b="1"/>
              <a:t>送他到聖殿去住在那裡，為天主服務。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撒慕爾斷奶後，亞納帶著撒慕爾到聖殿見司祭厄</a:t>
            </a:r>
            <a:r>
              <a:rPr lang="zh-TW" altLang="en-US" sz="3600" b="1" smtClean="0">
                <a:latin typeface="新細明體"/>
                <a:ea typeface="新細明體"/>
              </a:rPr>
              <a:t>里，</a:t>
            </a:r>
            <a:r>
              <a:rPr lang="zh-TW" altLang="en-US" sz="3600" b="1">
                <a:latin typeface="新細明體"/>
                <a:ea typeface="新細明體"/>
              </a:rPr>
              <a:t>亞</a:t>
            </a:r>
            <a:r>
              <a:rPr lang="zh-TW" altLang="en-US" sz="3600" b="1" smtClean="0">
                <a:latin typeface="新細明體"/>
                <a:ea typeface="新細明體"/>
              </a:rPr>
              <a:t>納說</a:t>
            </a:r>
            <a:r>
              <a:rPr lang="zh-TW" altLang="en-US" sz="3600" b="1">
                <a:latin typeface="新細明體"/>
                <a:ea typeface="新細明體"/>
              </a:rPr>
              <a:t>：「這孩子</a:t>
            </a:r>
            <a:r>
              <a:rPr lang="zh-TW" altLang="en-US" sz="3600" b="1" smtClean="0">
                <a:latin typeface="新細明體"/>
                <a:ea typeface="新細明體"/>
              </a:rPr>
              <a:t>是天主</a:t>
            </a:r>
            <a:r>
              <a:rPr lang="zh-TW" altLang="en-US" sz="3600" b="1">
                <a:latin typeface="新細明體"/>
                <a:ea typeface="新細明體"/>
              </a:rPr>
              <a:t>賜給我</a:t>
            </a:r>
            <a:r>
              <a:rPr lang="zh-TW" altLang="en-US" sz="3600" b="1" smtClean="0">
                <a:latin typeface="新細明體"/>
                <a:ea typeface="新細明體"/>
              </a:rPr>
              <a:t>的，</a:t>
            </a:r>
            <a:r>
              <a:rPr lang="zh-TW" altLang="en-US" sz="3600" b="1">
                <a:latin typeface="新細明體"/>
                <a:ea typeface="新細明體"/>
              </a:rPr>
              <a:t>我曾跟天主說要</a:t>
            </a:r>
            <a:r>
              <a:rPr lang="zh-TW" altLang="en-US" sz="3600" b="1" smtClean="0">
                <a:latin typeface="新細明體"/>
                <a:ea typeface="新細明體"/>
              </a:rPr>
              <a:t>將孩子</a:t>
            </a:r>
            <a:r>
              <a:rPr lang="zh-TW" altLang="en-US" sz="3600" b="1">
                <a:latin typeface="新細明體"/>
                <a:ea typeface="新細明體"/>
              </a:rPr>
              <a:t>獻給祂，現在請你收下他，教導他認識天主，一生為天主服務，他是天主的孩子。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厄里便照亞納的意思收下撒慕爾，兩人同聲讚美感謝天主的奇妙</a:t>
            </a:r>
            <a:r>
              <a:rPr lang="zh-TW" altLang="en-US" sz="3600" b="1" smtClean="0">
                <a:latin typeface="新細明體"/>
                <a:ea typeface="新細明體"/>
              </a:rPr>
              <a:t>安排。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從那天起，撒慕爾便在聖殿</a:t>
            </a:r>
            <a:r>
              <a:rPr lang="zh-TW" altLang="en-US" sz="3600" b="1" smtClean="0">
                <a:latin typeface="新細明體"/>
                <a:ea typeface="新細明體"/>
              </a:rPr>
              <a:t>中學習</a:t>
            </a:r>
            <a:r>
              <a:rPr lang="zh-TW" altLang="en-US" sz="3600" b="1">
                <a:latin typeface="新細明體"/>
                <a:ea typeface="新細明體"/>
              </a:rPr>
              <a:t>聽從天主的話，厄里已經年老，許多事都請他幫忙。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060848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有一天夜裡，厄里已經熟睡，撒慕爾卻聽到有聲音呼喚他：「撒慕爾！撒慕爾！</a:t>
            </a:r>
            <a:r>
              <a:rPr lang="zh-TW" altLang="en-US" sz="3600" b="1" smtClean="0">
                <a:latin typeface="新細明體"/>
                <a:ea typeface="新細明體"/>
              </a:rPr>
              <a:t>」撒</a:t>
            </a:r>
            <a:r>
              <a:rPr lang="zh-TW" altLang="en-US" sz="3600" b="1">
                <a:latin typeface="新細明體"/>
                <a:ea typeface="新細明體"/>
              </a:rPr>
              <a:t>慕爾聽到，趕緊跑去看厄里：「老師，是你叫我嗎？我在這裡！」厄里跟他說：「我沒叫你，你回去睡吧！」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06084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撒慕爾便回房間繼續睡覺，不料又聽到有聲音叫他：「撒慕爾！撒慕爾！」撒慕爾聽到，再趕緊過去看厄里，厄里還是跟他</a:t>
            </a:r>
            <a:r>
              <a:rPr lang="zh-TW" altLang="en-US" sz="3600" b="1" smtClean="0">
                <a:latin typeface="新細明體"/>
                <a:ea typeface="新細明體"/>
              </a:rPr>
              <a:t>說沒</a:t>
            </a:r>
            <a:r>
              <a:rPr lang="zh-TW" altLang="en-US" sz="3600" b="1">
                <a:latin typeface="新細明體"/>
                <a:ea typeface="新細明體"/>
              </a:rPr>
              <a:t>叫他，叫他回房睡覺！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撒慕</a:t>
            </a:r>
            <a:r>
              <a:rPr lang="zh-TW" altLang="en-US" sz="3600" b="1" smtClean="0"/>
              <a:t>爾有點</a:t>
            </a:r>
            <a:r>
              <a:rPr lang="zh-TW" altLang="en-US" sz="3600" b="1"/>
              <a:t>不明白，為什麼他很清楚聽到有聲音在呼喚</a:t>
            </a:r>
            <a:r>
              <a:rPr lang="zh-TW" altLang="en-US" sz="3600" b="1" smtClean="0"/>
              <a:t>他，</a:t>
            </a:r>
            <a:r>
              <a:rPr lang="zh-TW" altLang="en-US" sz="3600" b="1"/>
              <a:t>厄里卻說沒叫</a:t>
            </a:r>
            <a:r>
              <a:rPr lang="zh-TW" altLang="en-US" sz="3600" b="1" smtClean="0"/>
              <a:t>他，但撒慕爾也只好回</a:t>
            </a:r>
            <a:r>
              <a:rPr lang="zh-TW" altLang="en-US" sz="3600" b="1"/>
              <a:t>房繼續睡</a:t>
            </a:r>
            <a:r>
              <a:rPr lang="zh-TW" altLang="en-US" sz="3600" b="1" smtClean="0"/>
              <a:t>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撒慕爾很快又睡著了，卻又聽到有聲音叫他：「撒慕爾！撒慕爾！」撒慕爾聽到，還是再</a:t>
            </a:r>
            <a:r>
              <a:rPr lang="zh-TW" altLang="en-US" sz="3600" b="1" smtClean="0"/>
              <a:t>起身去</a:t>
            </a:r>
            <a:r>
              <a:rPr lang="zh-TW" altLang="en-US" sz="3600" b="1"/>
              <a:t>看厄</a:t>
            </a:r>
            <a:r>
              <a:rPr lang="zh-TW" altLang="en-US" sz="3600" b="1" smtClean="0"/>
              <a:t>里。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這</a:t>
            </a:r>
            <a:r>
              <a:rPr lang="zh-TW" altLang="en-US" sz="3600" b="1"/>
              <a:t>時，厄里明白了，這聲音是來自天主，只是撒慕爾還小，不明白天主要跟他</a:t>
            </a:r>
            <a:r>
              <a:rPr lang="zh-TW" altLang="en-US" sz="3600" b="1" smtClean="0"/>
              <a:t>說話。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創造天地和我們時，為什麼會特別為我們預備幸福的樂園生活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天主為</a:t>
            </a:r>
            <a:r>
              <a:rPr lang="zh-TW" altLang="en-US" sz="3600" b="1">
                <a:latin typeface="新細明體"/>
                <a:ea typeface="新細明體"/>
              </a:rPr>
              <a:t>我們預備幸福的樂園生活時，在樂園裡發生了什麼事？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厄里告訴</a:t>
            </a:r>
            <a:r>
              <a:rPr lang="zh-TW" altLang="en-US" sz="3600" b="1"/>
              <a:t>他：「孩子，你安心回房去睡，如果再聽到有聲音叫你，你要答說，請上主發言，你的僕人在此靜聽。」</a:t>
            </a:r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撒慕爾再回</a:t>
            </a:r>
            <a:r>
              <a:rPr lang="zh-TW" altLang="en-US" sz="3600" b="1" smtClean="0"/>
              <a:t>房後</a:t>
            </a:r>
            <a:r>
              <a:rPr lang="zh-TW" altLang="en-US" sz="3600" b="1"/>
              <a:t>，果然天主的使者再次呼喚</a:t>
            </a:r>
            <a:r>
              <a:rPr lang="zh-TW" altLang="en-US" sz="3600" b="1" smtClean="0"/>
              <a:t>他：</a:t>
            </a:r>
            <a:r>
              <a:rPr lang="zh-TW" altLang="en-US" sz="3600" b="1"/>
              <a:t>「撒慕爾！撒慕爾！」撒慕爾聽到，</a:t>
            </a:r>
            <a:r>
              <a:rPr lang="zh-TW" altLang="en-US" sz="3600" b="1" smtClean="0"/>
              <a:t>便起身</a:t>
            </a:r>
            <a:r>
              <a:rPr lang="zh-TW" altLang="en-US" sz="3600" b="1"/>
              <a:t>說：「請上主發言，你的僕人在此靜聽！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68644052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052736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使者</a:t>
            </a:r>
            <a:r>
              <a:rPr lang="zh-TW" altLang="en-US" sz="3600" b="1"/>
              <a:t>跟他說：「撒慕爾，你要一生跟隨天主，成為祂的人，天主會告訴你該說的話，和該做的事，你要依照天主的指示帶領以色列人，行天主的道！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撒慕爾這才明白，原來是天主要和他說話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717454683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撒</a:t>
            </a:r>
            <a:r>
              <a:rPr lang="zh-TW" altLang="en-US" sz="3600" b="1"/>
              <a:t>慕爾漸漸長大，天主一直與他同在</a:t>
            </a:r>
            <a:r>
              <a:rPr lang="zh-TW" altLang="en-US" sz="3600" b="1" smtClean="0"/>
              <a:t>，告訴</a:t>
            </a:r>
            <a:r>
              <a:rPr lang="zh-TW" altLang="en-US" sz="3600" b="1"/>
              <a:t>他該說什麼、該做什麼，天主要他說的話，沒有一句落空</a:t>
            </a:r>
            <a:r>
              <a:rPr lang="zh-TW" altLang="en-US" sz="3600" b="1" smtClean="0"/>
              <a:t>。</a:t>
            </a:r>
            <a:endParaRPr lang="en-US" altLang="zh-TW" sz="3600" b="1"/>
          </a:p>
          <a:p>
            <a:endParaRPr lang="en-US" altLang="zh-TW" sz="3600" b="1" smtClean="0"/>
          </a:p>
          <a:p>
            <a:r>
              <a:rPr lang="zh-TW" altLang="en-US" sz="3600" b="1"/>
              <a:t>以色列的人都清楚知道，撒慕爾是被天主特別揀選的人，他是上主的先知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75602853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慕爾的母親亞</a:t>
            </a:r>
            <a:r>
              <a:rPr lang="zh-TW" altLang="en-US" sz="3600" b="1" smtClean="0">
                <a:latin typeface="新細明體"/>
                <a:ea typeface="新細明體"/>
              </a:rPr>
              <a:t>納祈禱</a:t>
            </a:r>
            <a:r>
              <a:rPr lang="zh-TW" altLang="en-US" sz="3600" b="1">
                <a:latin typeface="新細明體"/>
                <a:ea typeface="新細明體"/>
              </a:rPr>
              <a:t>時，跟天主求什麼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慕爾的母親亞</a:t>
            </a:r>
            <a:r>
              <a:rPr lang="zh-TW" altLang="en-US" sz="3600" b="1" smtClean="0">
                <a:latin typeface="新細明體"/>
                <a:ea typeface="新細明體"/>
              </a:rPr>
              <a:t>納跟</a:t>
            </a:r>
            <a:r>
              <a:rPr lang="zh-TW" altLang="en-US" sz="3600" b="1">
                <a:latin typeface="新細明體"/>
                <a:ea typeface="新細明體"/>
              </a:rPr>
              <a:t>天主許了個願望，是個什麼願望？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9783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撒慕爾斷奶</a:t>
            </a:r>
            <a:r>
              <a:rPr lang="zh-TW" altLang="en-US" sz="3600" b="1" smtClean="0">
                <a:latin typeface="新細明體"/>
                <a:ea typeface="新細明體"/>
              </a:rPr>
              <a:t>後，他</a:t>
            </a:r>
            <a:r>
              <a:rPr lang="zh-TW" altLang="en-US" sz="3600" b="1">
                <a:latin typeface="新細明體"/>
                <a:ea typeface="新細明體"/>
              </a:rPr>
              <a:t>的母親要帶他去聖殿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的母親帶他到聖殿交給厄里，希望厄里做什麼？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慕爾跟厄里在聖殿學習時，有一天夜裡發生了什麼事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天主的使者幾次呼喚撒慕爾，他都不知道那是天主的聲音？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34076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當撒慕爾第三次跑去問厄里「是你叫我嗎」，厄里便知道那是天主在呼喚他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厄里要告訴撒慕爾，再聽到天主叫他時要說「請上主發言，你的僕人在此靜聽」？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的使者告訴撒慕爾他要為天主做什麼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撒慕爾長大後，全以色列的人都知道他是天主所特別揀選的先知？</a:t>
            </a: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覺得撒慕爾的母親跟天主許下的願望有</a:t>
            </a:r>
            <a:r>
              <a:rPr lang="zh-TW" altLang="en-US" sz="3600" b="1" smtClean="0">
                <a:latin typeface="新細明體"/>
                <a:ea typeface="新細明體"/>
              </a:rPr>
              <a:t>實現嗎？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你想</a:t>
            </a:r>
            <a:r>
              <a:rPr lang="zh-TW" altLang="en-US" sz="3600" b="1">
                <a:latin typeface="新細明體"/>
                <a:ea typeface="新細明體"/>
              </a:rPr>
              <a:t>跟天主許願嗎？</a:t>
            </a:r>
            <a:r>
              <a:rPr lang="zh-TW" altLang="en-US" sz="3600" b="1" smtClean="0">
                <a:latin typeface="新細明體"/>
                <a:ea typeface="新細明體"/>
              </a:rPr>
              <a:t>你想</a:t>
            </a:r>
            <a:r>
              <a:rPr lang="zh-TW" altLang="en-US" sz="3600" b="1">
                <a:latin typeface="新細明體"/>
                <a:ea typeface="新細明體"/>
              </a:rPr>
              <a:t>跟天主許什麼樣的願望呢？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9783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我們</a:t>
            </a:r>
            <a:r>
              <a:rPr lang="zh-TW" altLang="en-US" sz="3600" b="1" smtClean="0">
                <a:latin typeface="新細明體"/>
                <a:ea typeface="新細明體"/>
              </a:rPr>
              <a:t>離開樂園後</a:t>
            </a:r>
            <a:r>
              <a:rPr lang="zh-TW" altLang="en-US" sz="3600" b="1">
                <a:latin typeface="新細明體"/>
                <a:ea typeface="新細明體"/>
              </a:rPr>
              <a:t>，還是沒有懂得彼此相愛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天主看到世人不懂得彼此相愛而互相傷害時，會感到難過？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「天主呼喚撒慕爾，他答覆說：</a:t>
            </a:r>
            <a:r>
              <a:rPr lang="en-US" altLang="zh-TW" sz="3600" b="1"/>
              <a:t>『</a:t>
            </a:r>
            <a:r>
              <a:rPr lang="zh-TW" altLang="en-US" sz="3600" b="1"/>
              <a:t>請上主發言，祢的僕人在此靜聽！</a:t>
            </a:r>
            <a:r>
              <a:rPr lang="en-US" altLang="zh-TW" sz="3600" b="1"/>
              <a:t>』</a:t>
            </a:r>
            <a:r>
              <a:rPr lang="zh-TW" altLang="en-US" sz="3600" b="1"/>
              <a:t>」（撒</a:t>
            </a:r>
            <a:r>
              <a:rPr lang="en-US" altLang="zh-TW" sz="3600" b="1"/>
              <a:t>3,10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聖德蕾莎修女的故事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3691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小朋友，聖德蕾莎修女在窮人身上，聽到了天主和她說話，不但創立了修會，還召喚了那麼多人，一起投入為窮人服務，這真是天主奇妙的安排。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</a:t>
            </a:r>
            <a:r>
              <a:rPr lang="zh-TW" altLang="en-US" sz="3600" b="1" smtClean="0"/>
              <a:t>隨時都</a:t>
            </a:r>
            <a:r>
              <a:rPr lang="zh-TW" altLang="en-US" sz="3600" b="1"/>
              <a:t>在和我們說話，只看我們是否有注意去聽到祂的聲音。</a:t>
            </a:r>
          </a:p>
        </p:txBody>
      </p:sp>
    </p:spTree>
    <p:extLst>
      <p:ext uri="{BB962C8B-B14F-4D97-AF65-F5344CB8AC3E}">
        <p14:creationId xmlns:p14="http://schemas.microsoft.com/office/powerpoint/2010/main" val="2434988840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我們要怎麼幫助自己</a:t>
            </a:r>
            <a:r>
              <a:rPr lang="zh-TW" altLang="en-US" sz="3600" b="1" smtClean="0"/>
              <a:t>專心聽到</a:t>
            </a:r>
            <a:r>
              <a:rPr lang="zh-TW" altLang="en-US" sz="3600" b="1"/>
              <a:t>天主召喚我們的聲音？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天主這麼愛</a:t>
            </a:r>
            <a:r>
              <a:rPr lang="zh-TW" altLang="en-US" sz="3600" b="1"/>
              <a:t>我們，在生活中跟小撒慕爾說話，也透過窮人跟聖德蕾莎修女說話，當然也不斷地在跟我們說話。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天主希望我們都能注意到祂的聲音，可以像撒慕爾一樣，成為祂的先知，或是像聖德蕾莎修女一樣，一生為窮人服務。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199783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在生活中，我們還不熟悉天主跟我們說話時，我們</a:t>
            </a:r>
            <a:r>
              <a:rPr lang="zh-TW" altLang="en-US" sz="3600" b="1" smtClean="0"/>
              <a:t>可以學習</a:t>
            </a:r>
            <a:r>
              <a:rPr lang="zh-TW" altLang="en-US" sz="3600" b="1"/>
              <a:t>撒慕爾和德蕾莎修女，打開我們的心，邀請天主進到我們的內心，幫助我們可以聽到祂的召喚。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162012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當世</a:t>
            </a:r>
            <a:r>
              <a:rPr lang="zh-TW" altLang="en-US" sz="3600" b="1">
                <a:latin typeface="新細明體"/>
                <a:ea typeface="新細明體"/>
              </a:rPr>
              <a:t>人都不聽天主的話而互相傷害時，只有誰願意聽天主的話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看到世人互相傷害，不忍心世界遭到毀滅時，特別交給諾厄什麼使命？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親愛的天父，謝謝祢這麼愛我們，又常常跟我們說話。求祢幫助我們在生活中，學習注意聽祢的聲音，也打開我們的心，歡迎祢隨時和我們說話。以上所求是因祢的子主耶穌的名，阿們。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3528" y="2739925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撒慕爾給少年達味傅油立他為王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親愛的天父，感謝祢讓我們今天能來上主日學，聽老師講聖經故事和道理，幫助我們更認識祢；求祢打開我們的心和我們的耳朵，認真學習，並記住祢的話。以上所求是因主耶穌之名。阿們。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55776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撒慕爾紀上</a:t>
            </a:r>
            <a:r>
              <a:rPr lang="en-US" altLang="zh-TW" sz="3600" b="1"/>
              <a:t>16,1~13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你們吃</a:t>
            </a:r>
            <a:r>
              <a:rPr lang="zh-TW" altLang="en-US" sz="3600" b="1"/>
              <a:t>過蘋果嗎？喜歡吃蘋果嗎？喜歡吃大大的蘋果，還是小小顆的蘋果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73578" y="2348880"/>
            <a:ext cx="7596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喜歡吃紅通通的蘋果，還是綠綠的青蘋果呢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來看看好吃的蘋果是什麼樣子。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蘋果</a:t>
            </a:r>
            <a:r>
              <a:rPr lang="zh-TW" altLang="en-US" sz="3600" b="1"/>
              <a:t>長得真漂亮，讓人一看到就忍不住想咬一口，可是如果咬了一口發現裡面是這個樣子，你還會想吃嗎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139432407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9695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外面</a:t>
            </a:r>
            <a:r>
              <a:rPr lang="zh-TW" altLang="en-US" sz="3600" b="1"/>
              <a:t>看起來很漂亮的蘋果，裡面</a:t>
            </a:r>
            <a:r>
              <a:rPr lang="zh-TW" altLang="en-US" sz="3600" b="1" smtClean="0"/>
              <a:t>怎麼會爛</a:t>
            </a:r>
            <a:r>
              <a:rPr lang="zh-TW" altLang="en-US" sz="3600" b="1"/>
              <a:t>掉了呢？</a:t>
            </a:r>
          </a:p>
        </p:txBody>
      </p:sp>
    </p:spTree>
    <p:extLst>
      <p:ext uri="{BB962C8B-B14F-4D97-AF65-F5344CB8AC3E}">
        <p14:creationId xmlns:p14="http://schemas.microsoft.com/office/powerpoint/2010/main" val="1768449386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25606" y="2636912"/>
            <a:ext cx="7092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我們再來看另一張圖片，這是一棟很高、很漂亮的大樓，可是發生了一件事，大樓就消失不見了。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9864194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為什麼要和諾厄及所有世人訂立盟約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天主特別吩咐諾厄要告訴世人，每個人都是按天主肖像創造的，要互相照顧？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25606" y="1997839"/>
            <a:ext cx="7092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小朋友，你們知道大樓為什麼會倒下嗎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可是</a:t>
            </a:r>
            <a:r>
              <a:rPr lang="zh-TW" altLang="en-US" sz="3600" b="1"/>
              <a:t>，為什麼其他的大樓沒有倒，只有這一棟被震垮呢</a:t>
            </a:r>
            <a:r>
              <a:rPr lang="zh-TW" altLang="en-US" sz="3600" b="1" smtClean="0"/>
              <a:t>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66297153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，地震</a:t>
            </a:r>
            <a:r>
              <a:rPr lang="zh-TW" altLang="en-US" sz="3600" b="1"/>
              <a:t>雖然很可怕，但更可怕的是人的壞心，</a:t>
            </a:r>
            <a:r>
              <a:rPr lang="zh-TW" altLang="en-US" sz="3600" b="1" smtClean="0"/>
              <a:t>如果蓋房子時沒有偷工減料</a:t>
            </a:r>
            <a:r>
              <a:rPr lang="zh-TW" altLang="en-US" sz="3600" b="1"/>
              <a:t>，大樓也不會</a:t>
            </a:r>
            <a:r>
              <a:rPr lang="zh-TW" altLang="en-US" sz="3600" b="1" smtClean="0"/>
              <a:t>倒。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一</a:t>
            </a:r>
            <a:r>
              <a:rPr lang="zh-TW" altLang="en-US" sz="3600" b="1"/>
              <a:t>個人的</a:t>
            </a:r>
            <a:r>
              <a:rPr lang="zh-TW" altLang="en-US" sz="3600" b="1" smtClean="0"/>
              <a:t>心從</a:t>
            </a:r>
            <a:r>
              <a:rPr lang="zh-TW" altLang="en-US" sz="3600" b="1"/>
              <a:t>外表是看不</a:t>
            </a:r>
            <a:r>
              <a:rPr lang="zh-TW" altLang="en-US" sz="3600" b="1" smtClean="0"/>
              <a:t>出好壞的</a:t>
            </a:r>
            <a:r>
              <a:rPr lang="zh-TW" altLang="en-US" sz="3600" b="1"/>
              <a:t>，今天我們就來看看天主是怎麼知道一個人的心到底好</a:t>
            </a:r>
            <a:r>
              <a:rPr lang="zh-TW" altLang="en-US" sz="3600" b="1" smtClean="0"/>
              <a:t>不好。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9168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747829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在聖經裡，以色列人很希望有一位好國王，</a:t>
            </a:r>
            <a:r>
              <a:rPr lang="zh-TW" altLang="en-US" sz="3600" b="1" smtClean="0"/>
              <a:t>他們向</a:t>
            </a:r>
            <a:r>
              <a:rPr lang="zh-TW" altLang="en-US" sz="3600" b="1"/>
              <a:t>天主祈求，天主便派遣先知撒慕爾，為以色列人找到一位好國王，他的名字是撒烏耳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91683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撒烏耳王剛</a:t>
            </a:r>
            <a:r>
              <a:rPr lang="zh-TW" altLang="en-US" sz="3600" b="1" smtClean="0"/>
              <a:t>開始都會</a:t>
            </a:r>
            <a:r>
              <a:rPr lang="zh-TW" altLang="en-US" sz="3600" b="1"/>
              <a:t>聽天主的話，照著天主的意思做事，人民也過得很幸福；但過沒多久，撒烏耳王就變了，不再聽天主的話，也不聽先知撒慕爾的話，人民的生活就變得很苦。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</a:t>
            </a:r>
            <a:r>
              <a:rPr lang="zh-TW" altLang="en-US" sz="3600" b="1" smtClean="0">
                <a:latin typeface="新細明體"/>
                <a:ea typeface="新細明體"/>
              </a:rPr>
              <a:t>天主指示先知</a:t>
            </a:r>
            <a:r>
              <a:rPr lang="zh-TW" altLang="en-US" sz="3600" b="1">
                <a:latin typeface="新細明體"/>
                <a:ea typeface="新細明體"/>
              </a:rPr>
              <a:t>撒慕</a:t>
            </a:r>
            <a:r>
              <a:rPr lang="zh-TW" altLang="en-US" sz="3600" b="1" smtClean="0">
                <a:latin typeface="新細明體"/>
                <a:ea typeface="新細明體"/>
              </a:rPr>
              <a:t>爾，要他去白冷城一名叫葉瑟的人家裡，選出一位新的君王。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先知撒慕</a:t>
            </a:r>
            <a:r>
              <a:rPr lang="zh-TW" altLang="en-US" sz="3600" b="1" smtClean="0">
                <a:latin typeface="新細明體"/>
                <a:ea typeface="新細明體"/>
              </a:rPr>
              <a:t>爾找到了葉瑟，請他將兒子叫到他面前，先知</a:t>
            </a:r>
            <a:r>
              <a:rPr lang="zh-TW" altLang="en-US" sz="3600" b="1">
                <a:latin typeface="新細明體"/>
                <a:ea typeface="新細明體"/>
              </a:rPr>
              <a:t>撒慕</a:t>
            </a:r>
            <a:r>
              <a:rPr lang="zh-TW" altLang="en-US" sz="3600" b="1" smtClean="0">
                <a:latin typeface="新細明體"/>
                <a:ea typeface="新細明體"/>
              </a:rPr>
              <a:t>爾為了</a:t>
            </a:r>
            <a:r>
              <a:rPr lang="zh-TW" altLang="en-US" sz="3600" b="1">
                <a:latin typeface="新細明體"/>
                <a:ea typeface="新細明體"/>
              </a:rPr>
              <a:t>保護他們一家人和未來的新國王</a:t>
            </a:r>
            <a:r>
              <a:rPr lang="zh-TW" altLang="en-US" sz="3600" b="1" smtClean="0">
                <a:latin typeface="新細明體"/>
                <a:ea typeface="新細明體"/>
              </a:rPr>
              <a:t>，並沒有告訴葉瑟他要做什麼。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先知撒</a:t>
            </a:r>
            <a:r>
              <a:rPr lang="zh-TW" altLang="en-US" sz="3600" b="1">
                <a:latin typeface="新細明體"/>
                <a:ea typeface="新細明體"/>
              </a:rPr>
              <a:t>慕</a:t>
            </a:r>
            <a:r>
              <a:rPr lang="zh-TW" altLang="en-US" sz="3600" b="1" smtClean="0">
                <a:latin typeface="新細明體"/>
                <a:ea typeface="新細明體"/>
              </a:rPr>
              <a:t>爾看著葉瑟的七個兒子們，其中有一位叫厄</a:t>
            </a:r>
            <a:r>
              <a:rPr lang="zh-TW" altLang="en-US" sz="3600" b="1">
                <a:latin typeface="新細明體"/>
                <a:ea typeface="新細明體"/>
              </a:rPr>
              <a:t>里雅</a:t>
            </a:r>
            <a:r>
              <a:rPr lang="zh-TW" altLang="en-US" sz="3600" b="1" smtClean="0">
                <a:latin typeface="新細明體"/>
                <a:ea typeface="新細明體"/>
              </a:rPr>
              <a:t>布，他的身材高大且相貌</a:t>
            </a:r>
            <a:r>
              <a:rPr lang="zh-TW" altLang="en-US" sz="3600" b="1">
                <a:latin typeface="新細明體"/>
                <a:ea typeface="新細明體"/>
              </a:rPr>
              <a:t>端正</a:t>
            </a:r>
            <a:r>
              <a:rPr lang="zh-TW" altLang="en-US" sz="3600" b="1" smtClean="0">
                <a:latin typeface="新細明體"/>
                <a:ea typeface="新細明體"/>
              </a:rPr>
              <a:t>，應該就是天主所要的新國王。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443841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卻對先知撒慕爾說：「你不要只注意他的外貌和他高大的身材，他不是我要選的新國王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因為</a:t>
            </a:r>
            <a:r>
              <a:rPr lang="zh-TW" altLang="en-US" sz="3600" b="1">
                <a:latin typeface="新細明體"/>
                <a:ea typeface="新細明體"/>
              </a:rPr>
              <a:t>天主的看法和人不一樣</a:t>
            </a:r>
            <a:r>
              <a:rPr lang="zh-TW" altLang="en-US" sz="3600" b="1" smtClean="0">
                <a:latin typeface="新細明體"/>
                <a:ea typeface="新細明體"/>
              </a:rPr>
              <a:t>：「人</a:t>
            </a:r>
            <a:r>
              <a:rPr lang="zh-TW" altLang="en-US" sz="3600" b="1">
                <a:latin typeface="新細明體"/>
                <a:ea typeface="新細明體"/>
              </a:rPr>
              <a:t>通常是看外貌，而天主看的是人的內心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先知撒慕爾聽了天主的話，</a:t>
            </a:r>
            <a:r>
              <a:rPr lang="zh-TW" altLang="en-US" sz="3600" b="1" smtClean="0">
                <a:latin typeface="新細明體"/>
                <a:ea typeface="新細明體"/>
              </a:rPr>
              <a:t>就</a:t>
            </a:r>
            <a:r>
              <a:rPr lang="zh-TW" altLang="en-US" sz="3600" b="1">
                <a:latin typeface="新細明體"/>
                <a:ea typeface="新細明體"/>
              </a:rPr>
              <a:t>仔細瞧了</a:t>
            </a:r>
            <a:r>
              <a:rPr lang="zh-TW" altLang="en-US" sz="3600" b="1" smtClean="0">
                <a:latin typeface="新細明體"/>
                <a:ea typeface="新細明體"/>
              </a:rPr>
              <a:t>瞧葉瑟的兒子們，</a:t>
            </a:r>
            <a:r>
              <a:rPr lang="zh-TW" altLang="en-US" sz="3600" b="1">
                <a:latin typeface="新細明體"/>
                <a:ea typeface="新細明體"/>
              </a:rPr>
              <a:t>結果都不是天主所要的新國王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先知撒慕爾問：「孩子全部都到了嗎？」葉瑟回答：「還有一位最小的，他正在放羊。」先知撒慕爾便請葉瑟將最小的孩子叫回來。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0080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最小的</a:t>
            </a:r>
            <a:r>
              <a:rPr lang="zh-TW" altLang="en-US" sz="3600" b="1" smtClean="0"/>
              <a:t>兒子叫</a:t>
            </a:r>
            <a:r>
              <a:rPr lang="zh-TW" altLang="en-US" sz="3600" b="1"/>
              <a:t>達味，就是「英雄」的意思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先知</a:t>
            </a:r>
            <a:r>
              <a:rPr lang="zh-TW" altLang="en-US" sz="3600" b="1"/>
              <a:t>一看到達味，果然與幾位哥哥</a:t>
            </a:r>
            <a:r>
              <a:rPr lang="zh-TW" altLang="en-US" sz="3600" b="1" smtClean="0"/>
              <a:t>不一樣。</a:t>
            </a:r>
            <a:r>
              <a:rPr lang="zh-TW" altLang="en-US" sz="3600" b="1"/>
              <a:t>天主對先知說：「看，就是這一位，給他傅油，他日後要成為新的君王。」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天主為什麼會選葉瑟最小的兒子達味做以色列的國王呢</a:t>
            </a:r>
            <a:r>
              <a:rPr lang="zh-TW" altLang="en-US" sz="3600" b="1" smtClean="0"/>
              <a:t>？他</a:t>
            </a:r>
            <a:r>
              <a:rPr lang="zh-TW" altLang="en-US" sz="3600" b="1"/>
              <a:t>能夠帶給人民幸福嗎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</a:t>
            </a:r>
            <a:r>
              <a:rPr lang="zh-TW" altLang="en-US" sz="3600" b="1"/>
              <a:t>這麼做是有道理的，就像天主對先知撒慕爾說的：</a:t>
            </a:r>
            <a:r>
              <a:rPr lang="zh-TW" altLang="en-US" sz="3600" b="1" smtClean="0"/>
              <a:t>「人</a:t>
            </a:r>
            <a:r>
              <a:rPr lang="zh-TW" altLang="en-US" sz="3600" b="1"/>
              <a:t>通常是看外貌，而天主是看人的內心。」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和諾厄及所有世人，與生物訂立盟約的標記是什麼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和諾厄及所有世人所訂立的盟約，是一個什麼樣的盟約？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達</a:t>
            </a:r>
            <a:r>
              <a:rPr lang="zh-TW" altLang="en-US" sz="3600" b="1" smtClean="0"/>
              <a:t>味到底有什麼不一樣呢？他從小</a:t>
            </a:r>
            <a:r>
              <a:rPr lang="zh-TW" altLang="en-US" sz="3600" b="1"/>
              <a:t>就非常愛天主</a:t>
            </a:r>
            <a:r>
              <a:rPr lang="zh-TW" altLang="en-US" sz="3600" b="1" smtClean="0"/>
              <a:t>，也聽</a:t>
            </a:r>
            <a:r>
              <a:rPr lang="zh-TW" altLang="en-US" sz="3600" b="1"/>
              <a:t>天主的話，也常常跟天主說話，求天主賞賜勇氣與智慧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有一次，他</a:t>
            </a:r>
            <a:r>
              <a:rPr lang="zh-TW" altLang="en-US" sz="3600" b="1" smtClean="0"/>
              <a:t>在放羊時，</a:t>
            </a:r>
            <a:r>
              <a:rPr lang="zh-TW" altLang="en-US" sz="3600" b="1"/>
              <a:t>來了</a:t>
            </a:r>
            <a:r>
              <a:rPr lang="zh-TW" altLang="en-US" sz="3600" b="1" smtClean="0"/>
              <a:t>一群狼</a:t>
            </a:r>
            <a:r>
              <a:rPr lang="zh-TW" altLang="en-US" sz="3600" b="1"/>
              <a:t>要攻擊羊群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味不知道該怎麼辦</a:t>
            </a:r>
            <a:r>
              <a:rPr lang="zh-TW" altLang="en-US" sz="3600" b="1" smtClean="0"/>
              <a:t>，便</a:t>
            </a:r>
            <a:r>
              <a:rPr lang="zh-TW" altLang="en-US" sz="3600" b="1"/>
              <a:t>向天主請求幫忙。天主賜給達味智慧</a:t>
            </a:r>
            <a:r>
              <a:rPr lang="zh-TW" altLang="en-US" sz="3600" b="1" smtClean="0"/>
              <a:t>，讓他</a:t>
            </a:r>
            <a:r>
              <a:rPr lang="zh-TW" altLang="en-US" sz="3600" b="1"/>
              <a:t>拿起平常在玩的</a:t>
            </a:r>
            <a:r>
              <a:rPr lang="zh-TW" altLang="en-US" sz="3600" b="1" smtClean="0"/>
              <a:t>彈弓和地上石頭</a:t>
            </a:r>
            <a:r>
              <a:rPr lang="zh-TW" altLang="en-US" sz="3600" b="1"/>
              <a:t>，</a:t>
            </a:r>
            <a:r>
              <a:rPr lang="zh-TW" altLang="en-US" sz="3600" b="1" smtClean="0"/>
              <a:t>將野狼趕跑</a:t>
            </a:r>
            <a:r>
              <a:rPr lang="zh-TW" altLang="en-US" sz="3600" b="1"/>
              <a:t>了。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468644052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達味面對困難時雖然很害怕，但是他知道只要依靠並信賴天主，天主就會幫助他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天主要選的國王，是一位打從心底願意信賴祂的國王，如此才能為人民帶來幸福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717454683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像</a:t>
            </a:r>
            <a:r>
              <a:rPr lang="zh-TW" altLang="en-US" sz="3600" b="1"/>
              <a:t>撒烏耳王</a:t>
            </a:r>
            <a:r>
              <a:rPr lang="zh-TW" altLang="en-US" sz="3600" b="1" smtClean="0"/>
              <a:t>那樣，自</a:t>
            </a:r>
            <a:r>
              <a:rPr lang="zh-TW" altLang="en-US" sz="3600" b="1"/>
              <a:t>以為</a:t>
            </a:r>
            <a:r>
              <a:rPr lang="zh-TW" altLang="en-US" sz="3600" b="1" smtClean="0"/>
              <a:t>了不起，</a:t>
            </a:r>
            <a:r>
              <a:rPr lang="zh-TW" altLang="en-US" sz="3600" b="1"/>
              <a:t>以為自己被天主選為國王，就不需要再聽天主的話，反而造成人民的生活越來越苦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7691001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0080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先知撒慕爾雖然沒有告訴達味，他就是以色列以後新的國王，但達味還是相信天主，接受了撒慕爾為他傅油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味相信天主一定</a:t>
            </a:r>
            <a:r>
              <a:rPr lang="zh-TW" altLang="en-US" sz="3600" b="1" smtClean="0"/>
              <a:t>會幫助</a:t>
            </a:r>
            <a:r>
              <a:rPr lang="zh-TW" altLang="en-US" sz="3600" b="1"/>
              <a:t>他、引領他。</a:t>
            </a:r>
          </a:p>
        </p:txBody>
      </p:sp>
    </p:spTree>
    <p:extLst>
      <p:ext uri="{BB962C8B-B14F-4D97-AF65-F5344CB8AC3E}">
        <p14:creationId xmlns:p14="http://schemas.microsoft.com/office/powerpoint/2010/main" val="2275602853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為什麼要派先知撒慕爾去白冷城選新的國王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天主選了撒烏耳做以色列人的國王，還要再找新的國王呢？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烏耳王為什麼會變成壞國王呢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先知</a:t>
            </a:r>
            <a:r>
              <a:rPr lang="zh-TW" altLang="en-US" sz="3600" b="1">
                <a:latin typeface="新細明體"/>
                <a:ea typeface="新細明體"/>
              </a:rPr>
              <a:t>撒慕爾來到葉瑟的家，剛開始葉瑟帶來了幾個兒子？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先知撒慕爾沒有告訴葉</a:t>
            </a:r>
            <a:r>
              <a:rPr lang="zh-TW" altLang="en-US" sz="3600" b="1" smtClean="0">
                <a:latin typeface="新細明體"/>
                <a:ea typeface="新細明體"/>
              </a:rPr>
              <a:t>瑟，他</a:t>
            </a:r>
            <a:r>
              <a:rPr lang="zh-TW" altLang="en-US" sz="3600" b="1">
                <a:latin typeface="新細明體"/>
                <a:ea typeface="新細明體"/>
              </a:rPr>
              <a:t>是要來找新的國王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葉瑟帶來的七個兒子中，先知撒慕爾有找到新的國王嗎？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先知撒慕爾在葉瑟帶來的七個兒子中，都沒有找到新國王呢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葉</a:t>
            </a:r>
            <a:r>
              <a:rPr lang="zh-TW" altLang="en-US" sz="3600" b="1">
                <a:latin typeface="新細明體"/>
                <a:ea typeface="新細明體"/>
              </a:rPr>
              <a:t>瑟還有一個最小的兒子不在家，他在做什麼？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天主告訴先知撒慕爾，要他為葉瑟最小的兒子傅油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達味年紀雖小，天主卻選他做新的國王？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諾</a:t>
            </a:r>
            <a:r>
              <a:rPr lang="zh-TW" altLang="en-US" sz="3600" b="1">
                <a:latin typeface="新細明體"/>
                <a:ea typeface="新細明體"/>
              </a:rPr>
              <a:t>厄告訴自己的孩子，世世代代看到彩虹時，要記得什麼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派遣許多先知，以及祂的愛子耶穌來教導我們，都是為了要告訴我們什麼？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56490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味在野外放羊遇到困難時，是依靠什麼度過難關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覺得達味會是一位好的國王嗎？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「人看外貌，上主卻看人心。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撒上</a:t>
            </a:r>
            <a:r>
              <a:rPr lang="en-US" altLang="zh-TW" sz="3600" b="1"/>
              <a:t>16,7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阿德的故事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43773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，天主</a:t>
            </a:r>
            <a:r>
              <a:rPr lang="zh-TW" altLang="en-US" sz="3600" b="1"/>
              <a:t>告訴我們在生活中不要「以貌取人」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要學習達味，做個心地善良的孩子，常常記得聽天主的話，做天主的好寶貝。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我們可以做些什麼來幫助自己成為天主的好寶貝？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今天聽了達味的故事，我們都明白不要「以貌取人」，就像天主跟先知撒慕爾說的：「人常常是看外貌，而天主是看人的內心。」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天主挑選達味做以色列人的新國王，因為達味從小就愛天主，遇到困難也知道要信賴天主、依靠天主。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1997839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我們要學習達味，在生活中常常記得關心別人、幫助</a:t>
            </a:r>
            <a:r>
              <a:rPr lang="zh-TW" altLang="en-US" sz="3600" b="1" smtClean="0"/>
              <a:t>別人。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如果</a:t>
            </a:r>
            <a:r>
              <a:rPr lang="zh-TW" altLang="en-US" sz="3600" b="1"/>
              <a:t>遇到困難，也不必害怕，只要信賴天主，祂一定會幫助我們度過難關。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1620124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親愛的天父，謝謝祢創造了我們，賞賜我們許多恩典。求祢幫助我們在每天的生活中，常常記得聽祢的話、做祢的好寶貝，並幫助我們在面對困難時，能夠依靠祢、信賴祢。以上所求是因主耶穌的名。阿們。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6576" y="2739925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少年勇士達味擊敗巨人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親愛的天父，謝謝祢這麼愛我們，也在生活中帶領、教導我們，賜給我們智慧和勇氣，求祢幫助我們緊緊地依靠祢、跟隨祢。以上所求因主耶穌之名，阿們。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87724" y="34290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撒慕爾紀上</a:t>
            </a:r>
            <a:r>
              <a:rPr lang="en-US" altLang="zh-TW" sz="3600" b="1"/>
              <a:t>16,14~17,54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你們看過</a:t>
            </a:r>
            <a:r>
              <a:rPr lang="zh-TW" altLang="en-US" sz="3600" b="1"/>
              <a:t>，或玩過彈弓嗎？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439652" y="301350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</a:t>
            </a:r>
            <a:r>
              <a:rPr lang="en-US" altLang="zh-TW" sz="4800" b="1"/>
              <a:t>——</a:t>
            </a:r>
            <a:r>
              <a:rPr lang="zh-TW" altLang="en-US" sz="4800" b="1"/>
              <a:t>我是小勇士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恭喜你們都是最棒的勇士，大家都勇敢地趕走了壞野狼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裡也有一位勇士達味，他不僅趕走壞野狼和可怕的獅子，還幫以色列人打敗了巨人，今天我們要來看看他英勇的故事。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8478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315781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撒</a:t>
            </a:r>
            <a:r>
              <a:rPr lang="zh-TW" altLang="en-US" sz="3600" b="1"/>
              <a:t>烏耳</a:t>
            </a:r>
            <a:r>
              <a:rPr lang="zh-TW" altLang="en-US" sz="3600" b="1" smtClean="0"/>
              <a:t>王是以色列人的第一</a:t>
            </a:r>
            <a:r>
              <a:rPr lang="zh-TW" altLang="en-US" sz="3600" b="1"/>
              <a:t>位</a:t>
            </a:r>
            <a:r>
              <a:rPr lang="zh-TW" altLang="en-US" sz="3600" b="1" smtClean="0"/>
              <a:t>國王。他原本是先知撒慕爾照天主的意思選出來的王，但他當上王沒多久就變了，不再</a:t>
            </a:r>
            <a:r>
              <a:rPr lang="zh-TW" altLang="en-US" sz="3600" b="1"/>
              <a:t>聽天主的話，也不聽先知的話，人民生活變得很苦，國王也不快樂。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988840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因為國王總是心情不好，僕人便跟國王建議，去找一位會彈琴的人，彈琴給國王聽。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國王聽了很高興，便讓僕人去找。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「天主對諾厄說：</a:t>
            </a:r>
            <a:r>
              <a:rPr lang="en-US" altLang="zh-TW" sz="3600" b="1"/>
              <a:t>『</a:t>
            </a:r>
            <a:r>
              <a:rPr lang="zh-TW" altLang="en-US" sz="3600" b="1"/>
              <a:t>這彩虹是我與地上一切有血肉生物間，訂立盟約的標記。</a:t>
            </a:r>
            <a:r>
              <a:rPr lang="en-US" altLang="zh-TW" sz="3600" b="1"/>
              <a:t>』</a:t>
            </a:r>
            <a:r>
              <a:rPr lang="zh-TW" altLang="en-US" sz="3600" b="1"/>
              <a:t>」（創</a:t>
            </a:r>
            <a:r>
              <a:rPr lang="en-US" altLang="zh-TW" sz="3600" b="1"/>
              <a:t>9,17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僕人</a:t>
            </a:r>
            <a:r>
              <a:rPr lang="zh-TW" altLang="en-US" sz="3600" b="1">
                <a:latin typeface="新細明體"/>
                <a:ea typeface="新細明體"/>
              </a:rPr>
              <a:t>找了一位很會彈琴的少年，便是住在白冷城葉瑟的兒子達味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國王一見到</a:t>
            </a:r>
            <a:r>
              <a:rPr lang="zh-TW" altLang="en-US" sz="3600" b="1">
                <a:latin typeface="新細明體"/>
                <a:ea typeface="新細明體"/>
              </a:rPr>
              <a:t>達</a:t>
            </a:r>
            <a:r>
              <a:rPr lang="zh-TW" altLang="en-US" sz="3600" b="1" smtClean="0">
                <a:latin typeface="新細明體"/>
                <a:ea typeface="新細明體"/>
              </a:rPr>
              <a:t>味就非常</a:t>
            </a:r>
            <a:r>
              <a:rPr lang="zh-TW" altLang="en-US" sz="3600" b="1">
                <a:latin typeface="新細明體"/>
                <a:ea typeface="新細明體"/>
              </a:rPr>
              <a:t>喜歡他，達味彈琴時，國王的</a:t>
            </a:r>
            <a:r>
              <a:rPr lang="zh-TW" altLang="en-US" sz="3600" b="1" smtClean="0">
                <a:latin typeface="新細明體"/>
                <a:ea typeface="新細明體"/>
              </a:rPr>
              <a:t>心情會特別</a:t>
            </a:r>
            <a:r>
              <a:rPr lang="zh-TW" altLang="en-US" sz="3600" b="1">
                <a:latin typeface="新細明體"/>
                <a:ea typeface="新細明體"/>
              </a:rPr>
              <a:t>愉快</a:t>
            </a:r>
            <a:r>
              <a:rPr lang="zh-TW" altLang="en-US" sz="3600" b="1" smtClean="0">
                <a:latin typeface="新細明體"/>
                <a:ea typeface="新細明體"/>
              </a:rPr>
              <a:t>，所以將</a:t>
            </a:r>
            <a:r>
              <a:rPr lang="zh-TW" altLang="en-US" sz="3600" b="1">
                <a:latin typeface="新細明體"/>
                <a:ea typeface="新細明體"/>
              </a:rPr>
              <a:t>他留在自己身邊當侍衛。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有一天，以色列的敵人培肋舍特人來攻打他們，派了一位可怕的巨人哥肋</a:t>
            </a:r>
            <a:r>
              <a:rPr lang="zh-TW" altLang="en-US" sz="3600" b="1" smtClean="0">
                <a:latin typeface="新細明體"/>
                <a:ea typeface="新細明體"/>
              </a:rPr>
              <a:t>雅，</a:t>
            </a:r>
            <a:r>
              <a:rPr lang="zh-TW" altLang="en-US" sz="3600" b="1">
                <a:latin typeface="新細明體"/>
                <a:ea typeface="新細明體"/>
              </a:rPr>
              <a:t>有</a:t>
            </a:r>
            <a:r>
              <a:rPr lang="en-US" altLang="zh-TW" sz="3600" b="1">
                <a:latin typeface="新細明體"/>
                <a:ea typeface="新細明體"/>
              </a:rPr>
              <a:t>200</a:t>
            </a:r>
            <a:r>
              <a:rPr lang="zh-TW" altLang="en-US" sz="3600" b="1">
                <a:latin typeface="新細明體"/>
                <a:ea typeface="新細明體"/>
              </a:rPr>
              <a:t>多公分高，身上穿的盔甲沒有人抬得動，手上拿的槍和矛像個大鐵鎚一樣，令人看了就害怕。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巨人站在山邊喊</a:t>
            </a:r>
            <a:r>
              <a:rPr lang="zh-TW" altLang="en-US" sz="3600" b="1">
                <a:latin typeface="新細明體"/>
                <a:ea typeface="新細明體"/>
              </a:rPr>
              <a:t>說：</a:t>
            </a:r>
            <a:r>
              <a:rPr lang="zh-TW" altLang="en-US" sz="3600" b="1" smtClean="0">
                <a:latin typeface="新細明體"/>
                <a:ea typeface="新細明體"/>
              </a:rPr>
              <a:t>「你們</a:t>
            </a:r>
            <a:r>
              <a:rPr lang="zh-TW" altLang="en-US" sz="3600" b="1">
                <a:latin typeface="新細明體"/>
                <a:ea typeface="新細明體"/>
              </a:rPr>
              <a:t>隨便選一個人跟我決鬥，若是殺了我，我們全部做你們的奴隸，如果我贏了，你們都要乖乖聽我的，做我們的奴隸。」</a:t>
            </a: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以色列的</a:t>
            </a:r>
            <a:r>
              <a:rPr lang="zh-TW" altLang="en-US" sz="3600" b="1">
                <a:latin typeface="新細明體"/>
                <a:ea typeface="新細明體"/>
              </a:rPr>
              <a:t>人聽</a:t>
            </a:r>
            <a:r>
              <a:rPr lang="zh-TW" altLang="en-US" sz="3600" b="1" smtClean="0">
                <a:latin typeface="新細明體"/>
                <a:ea typeface="新細明體"/>
              </a:rPr>
              <a:t>了都</a:t>
            </a:r>
            <a:r>
              <a:rPr lang="zh-TW" altLang="en-US" sz="3600" b="1">
                <a:latin typeface="新細明體"/>
                <a:ea typeface="新細明體"/>
              </a:rPr>
              <a:t>非常害怕，誰也不敢出去跟巨人決鬥，國王便下重賞</a:t>
            </a:r>
            <a:r>
              <a:rPr lang="zh-TW" altLang="en-US" sz="3600" b="1" smtClean="0">
                <a:latin typeface="新細明體"/>
                <a:ea typeface="新細明體"/>
              </a:rPr>
              <a:t>，但</a:t>
            </a:r>
            <a:r>
              <a:rPr lang="zh-TW" altLang="en-US" sz="3600" b="1">
                <a:latin typeface="新細明體"/>
                <a:ea typeface="新細明體"/>
              </a:rPr>
              <a:t>還是沒人敢出來挑戰巨人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zh-TW" altLang="en-US" sz="3600" b="1">
                <a:latin typeface="新細明體"/>
                <a:ea typeface="新細明體"/>
              </a:rPr>
              <a:t>時，達</a:t>
            </a:r>
            <a:r>
              <a:rPr lang="zh-TW" altLang="en-US" sz="3600" b="1" smtClean="0">
                <a:latin typeface="新細明體"/>
                <a:ea typeface="新細明體"/>
              </a:rPr>
              <a:t>味聽到了巨人</a:t>
            </a:r>
            <a:r>
              <a:rPr lang="zh-TW" altLang="en-US" sz="3600" b="1">
                <a:latin typeface="新細明體"/>
                <a:ea typeface="新細明體"/>
              </a:rPr>
              <a:t>的嘲笑</a:t>
            </a:r>
            <a:r>
              <a:rPr lang="zh-TW" altLang="en-US" sz="3600" b="1" smtClean="0">
                <a:latin typeface="新細明體"/>
                <a:ea typeface="新細明體"/>
              </a:rPr>
              <a:t>，便自告奮勇</a:t>
            </a:r>
            <a:r>
              <a:rPr lang="zh-TW" altLang="en-US" sz="3600" b="1">
                <a:latin typeface="新細明體"/>
                <a:ea typeface="新細明體"/>
              </a:rPr>
              <a:t>跟國王說，他可以去挑戰巨人。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國王聽</a:t>
            </a:r>
            <a:r>
              <a:rPr lang="zh-TW" altLang="en-US" sz="3600" b="1" smtClean="0"/>
              <a:t>了不敢相信，覺得達味這樣是去送死。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但達</a:t>
            </a:r>
            <a:r>
              <a:rPr lang="zh-TW" altLang="en-US" sz="3600" b="1"/>
              <a:t>味很</a:t>
            </a:r>
            <a:r>
              <a:rPr lang="zh-TW" altLang="en-US" sz="3600" b="1" smtClean="0"/>
              <a:t>有信心的說</a:t>
            </a:r>
            <a:r>
              <a:rPr lang="zh-TW" altLang="en-US" sz="3600" b="1"/>
              <a:t>：</a:t>
            </a:r>
            <a:r>
              <a:rPr lang="zh-TW" altLang="en-US" sz="3600" b="1" smtClean="0"/>
              <a:t>「在</a:t>
            </a:r>
            <a:r>
              <a:rPr lang="zh-TW" altLang="en-US" sz="3600" b="1"/>
              <a:t>野外放羊時，獅子或狗熊要來奪走羊兒，我都不害怕了，上主從獅子和狗熊爪牙中拯救我，一定也會從這巨人手中拯救我。」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國王見達味這麼勇敢，便不再阻止他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味出發</a:t>
            </a:r>
            <a:r>
              <a:rPr lang="zh-TW" altLang="en-US" sz="3600" b="1" smtClean="0"/>
              <a:t>前先</a:t>
            </a:r>
            <a:r>
              <a:rPr lang="zh-TW" altLang="en-US" sz="3600" b="1"/>
              <a:t>做了</a:t>
            </a:r>
            <a:r>
              <a:rPr lang="zh-TW" altLang="en-US" sz="3600" b="1" smtClean="0"/>
              <a:t>祈禱：</a:t>
            </a:r>
            <a:r>
              <a:rPr lang="zh-TW" altLang="en-US" sz="3600" b="1"/>
              <a:t>「上主啊，今天祢必要讓在場的眾人都知道，祢不賴刀槍賜人勝利，戰爭勝負只屬於祢。</a:t>
            </a:r>
            <a:r>
              <a:rPr lang="zh-TW" altLang="en-US" sz="3600" b="1" smtClean="0"/>
              <a:t>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達味拿著自己的棍子，在河裡揀了五塊光滑的石頭，放在隨身袋子裡，拿起投石器，便前去挑戰巨人。</a:t>
            </a:r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巨人遠遠看見達</a:t>
            </a:r>
            <a:r>
              <a:rPr lang="zh-TW" altLang="en-US" sz="3600" b="1" smtClean="0"/>
              <a:t>味便大笑</a:t>
            </a:r>
            <a:r>
              <a:rPr lang="zh-TW" altLang="en-US" sz="3600" b="1"/>
              <a:t>：「</a:t>
            </a:r>
            <a:r>
              <a:rPr lang="zh-TW" altLang="en-US" sz="3600" b="1" smtClean="0"/>
              <a:t>你們竟然</a:t>
            </a:r>
            <a:r>
              <a:rPr lang="zh-TW" altLang="en-US" sz="3600" b="1"/>
              <a:t>派一個小孩來跟我決鬥</a:t>
            </a:r>
            <a:r>
              <a:rPr lang="zh-TW" altLang="en-US" sz="3600" b="1" smtClean="0"/>
              <a:t>，乾脆</a:t>
            </a:r>
            <a:r>
              <a:rPr lang="zh-TW" altLang="en-US" sz="3600" b="1"/>
              <a:t>投降吧！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味聽了，大聲說：「今天上主已經將你交在我手裡，我必打死你，割下你的頭來！</a:t>
            </a:r>
            <a:r>
              <a:rPr lang="zh-TW" altLang="en-US" sz="3600" b="1" smtClean="0"/>
              <a:t>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468644052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正當巨人拿起</a:t>
            </a:r>
            <a:r>
              <a:rPr lang="zh-TW" altLang="en-US" sz="3600" b="1"/>
              <a:t>重重的</a:t>
            </a:r>
            <a:r>
              <a:rPr lang="zh-TW" altLang="en-US" sz="3600" b="1" smtClean="0"/>
              <a:t>盾牌</a:t>
            </a:r>
            <a:r>
              <a:rPr lang="zh-TW" altLang="en-US" sz="3600" b="1"/>
              <a:t>準備</a:t>
            </a:r>
            <a:r>
              <a:rPr lang="zh-TW" altLang="en-US" sz="3600" b="1" smtClean="0"/>
              <a:t>起身時</a:t>
            </a:r>
            <a:r>
              <a:rPr lang="zh-TW" altLang="en-US" sz="3600" b="1"/>
              <a:t>，達</a:t>
            </a:r>
            <a:r>
              <a:rPr lang="zh-TW" altLang="en-US" sz="3600" b="1" smtClean="0"/>
              <a:t>味輕快的衝</a:t>
            </a:r>
            <a:r>
              <a:rPr lang="zh-TW" altLang="en-US" sz="3600" b="1"/>
              <a:t>了出去</a:t>
            </a:r>
            <a:r>
              <a:rPr lang="zh-TW" altLang="en-US" sz="3600" b="1" smtClean="0"/>
              <a:t>，從袋子</a:t>
            </a:r>
            <a:r>
              <a:rPr lang="zh-TW" altLang="en-US" sz="3600" b="1"/>
              <a:t>裡取出一塊石頭，套在投石器</a:t>
            </a:r>
            <a:r>
              <a:rPr lang="zh-TW" altLang="en-US" sz="3600" b="1" smtClean="0"/>
              <a:t>上飛快的甩</a:t>
            </a:r>
            <a:r>
              <a:rPr lang="zh-TW" altLang="en-US" sz="3600" b="1"/>
              <a:t>了出去，</a:t>
            </a:r>
            <a:r>
              <a:rPr lang="zh-TW" altLang="en-US" sz="3600" b="1" smtClean="0"/>
              <a:t>不偏不倚打</a:t>
            </a:r>
            <a:r>
              <a:rPr lang="zh-TW" altLang="en-US" sz="3600" b="1"/>
              <a:t>在巨人的額頭，石頭穿入頭顱內，巨人應聲而倒。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717454683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達味立即衝</a:t>
            </a:r>
            <a:r>
              <a:rPr lang="zh-TW" altLang="en-US" sz="3600" b="1" smtClean="0"/>
              <a:t>上前砍</a:t>
            </a:r>
            <a:r>
              <a:rPr lang="zh-TW" altLang="en-US" sz="3600" b="1"/>
              <a:t>下巨人的頭，所有培肋舍特人看見這一幕，全嚇壞了，四散奔逃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以色列</a:t>
            </a:r>
            <a:r>
              <a:rPr lang="zh-TW" altLang="en-US" sz="3600" b="1"/>
              <a:t>人趁機追上去，很快便趕走了敵人。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9769100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阿衛的故事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0080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英勇的達</a:t>
            </a:r>
            <a:r>
              <a:rPr lang="zh-TW" altLang="en-US" sz="3600" b="1" smtClean="0"/>
              <a:t>味依靠</a:t>
            </a:r>
            <a:r>
              <a:rPr lang="zh-TW" altLang="en-US" sz="3600" b="1"/>
              <a:t>上主的大能</a:t>
            </a:r>
            <a:r>
              <a:rPr lang="zh-TW" altLang="en-US" sz="3600" b="1" smtClean="0"/>
              <a:t>，手無寸鐵的擊敗了嘲笑</a:t>
            </a:r>
            <a:r>
              <a:rPr lang="zh-TW" altLang="en-US" sz="3600" b="1"/>
              <a:t>以色列人的巨人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味將所有的功勞歸於上主，是上主拯救了他，脫離敵人的手，如同往日拯救他，脫離獅子的爪牙一樣。</a:t>
            </a:r>
          </a:p>
        </p:txBody>
      </p:sp>
    </p:spTree>
    <p:extLst>
      <p:ext uri="{BB962C8B-B14F-4D97-AF65-F5344CB8AC3E}">
        <p14:creationId xmlns:p14="http://schemas.microsoft.com/office/powerpoint/2010/main" val="2275602853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撒烏耳王會不快樂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國王不快樂時，僕人向國王提了什麼建議？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國王喜歡達味彈琴給他聽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培肋舍特人來挑戰以色列人時，全軍隊的人都感到害怕？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國王下重賞鼓勵人民挑戰巨人，還是沒有人敢出來挑戰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達味敢出來挑戰巨人？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達味要出來挑戰巨人時，國王不相信他能勝利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味說了什麼話，讓國王願意相信他可以打敗巨人？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達味出發挑戰巨人前，要先做祈禱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達味出發挑戰巨人前，要從河裡揀五塊光滑的石頭？</a:t>
            </a: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56490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達味聽到巨人的叫罵聲卻一點也不害怕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達味手無寸鐵，卻能打敗巨人？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「達味說：上主不依賴刀槍賜人勝利，戰爭勝負只屬於上主。」（撒上</a:t>
            </a:r>
            <a:r>
              <a:rPr lang="en-US" altLang="zh-TW" sz="3600" b="1"/>
              <a:t>17,47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小琪的故事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03813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阿衛雖然不常向天主祈禱，但是天主卻從未忘記過他，他也終於明白天主是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他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也</a:t>
            </a:r>
            <a:r>
              <a:rPr lang="zh-TW" altLang="zh-TW" sz="3600" b="1" smtClean="0"/>
              <a:t>開始常</a:t>
            </a:r>
            <a:r>
              <a:rPr lang="zh-TW" altLang="zh-TW" sz="3600" b="1"/>
              <a:t>向天主祈禱了。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43773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，小琪</a:t>
            </a:r>
            <a:r>
              <a:rPr lang="zh-TW" altLang="en-US" sz="3600" b="1"/>
              <a:t>是不是很幸福啊</a:t>
            </a:r>
            <a:r>
              <a:rPr lang="zh-TW" altLang="en-US" sz="3600" b="1" smtClean="0"/>
              <a:t>？她的爺爺知道</a:t>
            </a:r>
            <a:r>
              <a:rPr lang="zh-TW" altLang="en-US" sz="3600" b="1"/>
              <a:t>她是用心準備聖經故事才睡過頭，特別為她送來熱騰騰的午餐，又帶來蠟筆，放學時擔心她淋雨還送傘給她，小琪真是太幸福了。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我們可以做些什麼，來提醒自己要像小琪一樣，做一個全心信賴天主的孩子？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27687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達味年紀</a:t>
            </a:r>
            <a:r>
              <a:rPr lang="zh-TW" altLang="en-US" sz="3600" b="1"/>
              <a:t>雖小，卻全心依靠天主，即使面對高大巨人一點也不害怕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</a:t>
            </a:r>
            <a:r>
              <a:rPr lang="zh-TW" altLang="en-US" sz="3600" b="1"/>
              <a:t>也賜給他智慧和力量，僅僅用了一顆石頭，便打敗魁梧的巨人。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在生活中，我們要記得學習達味，也像小琪</a:t>
            </a:r>
            <a:r>
              <a:rPr lang="zh-TW" altLang="en-US" sz="3600" b="1" smtClean="0"/>
              <a:t>一樣信賴</a:t>
            </a:r>
            <a:r>
              <a:rPr lang="zh-TW" altLang="en-US" sz="3600" b="1"/>
              <a:t>天主，相信祂天天都和我們在一起，隨時都在看顧著我們。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親愛的天父，感謝祢藉著達味打敗巨人的故事告訴我們，全心依靠祢的人真是有福，求祢幫助我們，在生活中常常記得學習達味和小琪，將一切交託給祢。以上所求是因祢的子主耶穌的名，阿們。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6576" y="2739925"/>
            <a:ext cx="7523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達味對撒烏耳王的敬重與寬容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全能的天主，祢是那麼地愛我們，天天保護我們，求祢幫助我們藉著今天所學的，在生活中全心信賴、依靠天主，做天主的好兒女。以上所求因主耶穌之名，阿們。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撒慕爾紀上</a:t>
            </a:r>
            <a:r>
              <a:rPr lang="en-US" altLang="zh-TW" sz="3600" b="1"/>
              <a:t>18,5~20,42</a:t>
            </a:r>
            <a:r>
              <a:rPr lang="zh-TW" altLang="en-US" sz="3600" b="1"/>
              <a:t>、</a:t>
            </a:r>
            <a:r>
              <a:rPr lang="en-US" altLang="zh-TW" sz="3600" b="1"/>
              <a:t>24,1~22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我們可以做些什麼來幫助自己，常常記得天主對我們的愛？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你們和</a:t>
            </a:r>
            <a:r>
              <a:rPr lang="zh-TW" altLang="en-US" sz="3600" b="1"/>
              <a:t>爸媽一起逛</a:t>
            </a:r>
            <a:r>
              <a:rPr lang="zh-TW" altLang="en-US" sz="3600" b="1" smtClean="0"/>
              <a:t>過街</a:t>
            </a:r>
            <a:r>
              <a:rPr lang="zh-TW" altLang="en-US" sz="3600" b="1"/>
              <a:t>或</a:t>
            </a:r>
            <a:r>
              <a:rPr lang="zh-TW" altLang="en-US" sz="3600" b="1" smtClean="0"/>
              <a:t>逛百貨公司嗎？</a:t>
            </a:r>
            <a:r>
              <a:rPr lang="zh-TW" altLang="en-US" sz="3600" b="1"/>
              <a:t>逛街時，如果看到自己很喜歡的東西或是玩具，可以不告訴爸媽，自己偷偷將東西帶回家嗎？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</a:t>
            </a:r>
            <a:r>
              <a:rPr lang="en-US" altLang="zh-TW" sz="4800" b="1"/>
              <a:t>——</a:t>
            </a:r>
            <a:r>
              <a:rPr lang="zh-TW" altLang="en-US" sz="4800" b="1"/>
              <a:t>阿輝的順手牽羊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，阿輝真可憐，若媽媽早點告訴他不可</a:t>
            </a:r>
            <a:r>
              <a:rPr lang="zh-TW" altLang="en-US" sz="3600" b="1"/>
              <a:t>偷拿別人的東西，他也不會繼續偷東西而被警察抓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希望</a:t>
            </a:r>
            <a:r>
              <a:rPr lang="zh-TW" altLang="en-US" sz="3600" b="1"/>
              <a:t>我們都可以做正確的事，千萬不要像聖經裡的撒烏耳王，總是做不對的事。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891845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小朋友，你們</a:t>
            </a:r>
            <a:r>
              <a:rPr lang="zh-TW" altLang="en-US" sz="3600" b="1"/>
              <a:t>記得達味吧</a:t>
            </a:r>
            <a:r>
              <a:rPr lang="zh-TW" altLang="en-US" sz="3600" b="1" smtClean="0"/>
              <a:t>？他</a:t>
            </a:r>
            <a:r>
              <a:rPr lang="zh-TW" altLang="en-US" sz="3600" b="1"/>
              <a:t>從小愛天主，也聽天主的話</a:t>
            </a:r>
            <a:r>
              <a:rPr lang="zh-TW" altLang="en-US" sz="3600" b="1" smtClean="0"/>
              <a:t>，他靠</a:t>
            </a:r>
            <a:r>
              <a:rPr lang="zh-TW" altLang="en-US" sz="3600" b="1"/>
              <a:t>天主賜給他智慧和勇氣</a:t>
            </a:r>
            <a:r>
              <a:rPr lang="zh-TW" altLang="en-US" sz="3600" b="1" smtClean="0"/>
              <a:t>，打倒</a:t>
            </a:r>
            <a:r>
              <a:rPr lang="zh-TW" altLang="en-US" sz="3600" b="1"/>
              <a:t>巨人獲得勝利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700808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所有以色列</a:t>
            </a:r>
            <a:r>
              <a:rPr lang="zh-TW" altLang="en-US" sz="3600" b="1" smtClean="0"/>
              <a:t>人都高興的為</a:t>
            </a:r>
            <a:r>
              <a:rPr lang="zh-TW" altLang="en-US" sz="3600" b="1"/>
              <a:t>他唱歌：「撒烏耳王殺敵一千，達味殺敵一萬！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當</a:t>
            </a:r>
            <a:r>
              <a:rPr lang="zh-TW" altLang="en-US" sz="3600" b="1"/>
              <a:t>全國人民</a:t>
            </a:r>
            <a:r>
              <a:rPr lang="zh-TW" altLang="en-US" sz="3600" b="1" smtClean="0"/>
              <a:t>高興的為</a:t>
            </a:r>
            <a:r>
              <a:rPr lang="zh-TW" altLang="en-US" sz="3600" b="1"/>
              <a:t>達味歡呼時，卻有一個人感到不開心，那就是撒烏耳王。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06843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撒烏耳王每天都聽到人民</a:t>
            </a:r>
            <a:r>
              <a:rPr lang="zh-TW" altLang="en-US" sz="3600" b="1" smtClean="0">
                <a:latin typeface="新細明體"/>
                <a:ea typeface="新細明體"/>
              </a:rPr>
              <a:t>高聲讚揚達味，越</a:t>
            </a:r>
            <a:r>
              <a:rPr lang="zh-TW" altLang="en-US" sz="3600" b="1">
                <a:latin typeface="新細明體"/>
                <a:ea typeface="新細明體"/>
              </a:rPr>
              <a:t>聽越不是滋味</a:t>
            </a:r>
            <a:r>
              <a:rPr lang="zh-TW" altLang="en-US" sz="3600" b="1" smtClean="0">
                <a:latin typeface="新細明體"/>
                <a:ea typeface="新細明體"/>
              </a:rPr>
              <a:t>，撒</a:t>
            </a:r>
            <a:r>
              <a:rPr lang="zh-TW" altLang="en-US" sz="3600" b="1">
                <a:latin typeface="新細明體"/>
                <a:ea typeface="新細明體"/>
              </a:rPr>
              <a:t>烏耳</a:t>
            </a:r>
            <a:r>
              <a:rPr lang="zh-TW" altLang="en-US" sz="3600" b="1" smtClean="0">
                <a:latin typeface="新細明體"/>
                <a:ea typeface="新細明體"/>
              </a:rPr>
              <a:t>王便不再</a:t>
            </a:r>
            <a:r>
              <a:rPr lang="zh-TW" altLang="en-US" sz="3600" b="1">
                <a:latin typeface="新細明體"/>
                <a:ea typeface="新細明體"/>
              </a:rPr>
              <a:t>喜歡達味</a:t>
            </a:r>
            <a:r>
              <a:rPr lang="zh-TW" altLang="en-US" sz="3600" b="1" smtClean="0">
                <a:latin typeface="新細明體"/>
                <a:ea typeface="新細明體"/>
              </a:rPr>
              <a:t>，還</a:t>
            </a:r>
            <a:r>
              <a:rPr lang="zh-TW" altLang="en-US" sz="3600" b="1">
                <a:latin typeface="新細明體"/>
                <a:ea typeface="新細明體"/>
              </a:rPr>
              <a:t>想了一個計謀要害死</a:t>
            </a:r>
            <a:r>
              <a:rPr lang="zh-TW" altLang="en-US" sz="3600" b="1" smtClean="0">
                <a:latin typeface="新細明體"/>
                <a:ea typeface="新細明體"/>
              </a:rPr>
              <a:t>他。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他騙達味說</a:t>
            </a:r>
            <a:r>
              <a:rPr lang="zh-TW" altLang="en-US" sz="3600" b="1">
                <a:latin typeface="新細明體"/>
                <a:ea typeface="新細明體"/>
              </a:rPr>
              <a:t>要將</a:t>
            </a:r>
            <a:r>
              <a:rPr lang="zh-TW" altLang="en-US" sz="3600" b="1" smtClean="0">
                <a:latin typeface="新細明體"/>
                <a:ea typeface="新細明體"/>
              </a:rPr>
              <a:t>自己美麗的女兒米</a:t>
            </a:r>
            <a:r>
              <a:rPr lang="zh-TW" altLang="en-US" sz="3600" b="1">
                <a:latin typeface="新細明體"/>
                <a:ea typeface="新細明體"/>
              </a:rPr>
              <a:t>加耳嫁給</a:t>
            </a:r>
            <a:r>
              <a:rPr lang="zh-TW" altLang="en-US" sz="3600" b="1" smtClean="0">
                <a:latin typeface="新細明體"/>
                <a:ea typeface="新細明體"/>
              </a:rPr>
              <a:t>他，</a:t>
            </a:r>
            <a:r>
              <a:rPr lang="zh-TW" altLang="en-US" sz="3600" b="1">
                <a:latin typeface="新細明體"/>
                <a:ea typeface="新細明體"/>
              </a:rPr>
              <a:t>但達味要先殺了</a:t>
            </a:r>
            <a:r>
              <a:rPr lang="en-US" altLang="zh-TW" sz="3600" b="1">
                <a:latin typeface="新細明體"/>
                <a:ea typeface="新細明體"/>
              </a:rPr>
              <a:t>100</a:t>
            </a:r>
            <a:r>
              <a:rPr lang="zh-TW" altLang="en-US" sz="3600" b="1">
                <a:latin typeface="新細明體"/>
                <a:ea typeface="新細明體"/>
              </a:rPr>
              <a:t>個敵人來證明自己的</a:t>
            </a:r>
            <a:r>
              <a:rPr lang="zh-TW" altLang="en-US" sz="3600" b="1" smtClean="0">
                <a:latin typeface="新細明體"/>
                <a:ea typeface="新細明體"/>
              </a:rPr>
              <a:t>忠心。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</a:t>
            </a:r>
            <a:r>
              <a:rPr lang="zh-TW" altLang="en-US" sz="3600" b="1" smtClean="0">
                <a:latin typeface="新細明體"/>
                <a:ea typeface="新細明體"/>
              </a:rPr>
              <a:t>，撒烏耳王是想藉此讓達味死在敵人手裡。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沒想到</a:t>
            </a:r>
            <a:r>
              <a:rPr lang="zh-TW" altLang="en-US" sz="3600" b="1">
                <a:latin typeface="新細明體"/>
                <a:ea typeface="新細明體"/>
              </a:rPr>
              <a:t>，達味再次依靠天主，克服所有困難，娶到美麗的公主米加耳。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撒烏耳王更氣了</a:t>
            </a:r>
            <a:r>
              <a:rPr lang="zh-TW" altLang="en-US" sz="3600" b="1" smtClean="0">
                <a:latin typeface="新細明體"/>
                <a:ea typeface="新細明體"/>
              </a:rPr>
              <a:t>，他</a:t>
            </a:r>
            <a:r>
              <a:rPr lang="zh-TW" altLang="en-US" sz="3600" b="1">
                <a:latin typeface="新細明體"/>
                <a:ea typeface="新細明體"/>
              </a:rPr>
              <a:t>跑到女兒米加耳的家要殺達味</a:t>
            </a:r>
            <a:r>
              <a:rPr lang="zh-TW" altLang="en-US" sz="3600" b="1" smtClean="0">
                <a:latin typeface="新細明體"/>
                <a:ea typeface="新細明體"/>
              </a:rPr>
              <a:t>，但米</a:t>
            </a:r>
            <a:r>
              <a:rPr lang="zh-TW" altLang="en-US" sz="3600" b="1">
                <a:latin typeface="新細明體"/>
                <a:ea typeface="新細明體"/>
              </a:rPr>
              <a:t>加耳知道達味是無辜的</a:t>
            </a:r>
            <a:r>
              <a:rPr lang="zh-TW" altLang="en-US" sz="3600" b="1" smtClean="0">
                <a:latin typeface="新細明體"/>
                <a:ea typeface="新細明體"/>
              </a:rPr>
              <a:t>，便幫</a:t>
            </a:r>
            <a:r>
              <a:rPr lang="zh-TW" altLang="en-US" sz="3600" b="1">
                <a:latin typeface="新細明體"/>
                <a:ea typeface="新細明體"/>
              </a:rPr>
              <a:t>達味</a:t>
            </a:r>
            <a:r>
              <a:rPr lang="zh-TW" altLang="en-US" sz="3600" b="1" smtClean="0">
                <a:latin typeface="新細明體"/>
                <a:ea typeface="新細明體"/>
              </a:rPr>
              <a:t>逃走。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可憐的達</a:t>
            </a:r>
            <a:r>
              <a:rPr lang="zh-TW" altLang="en-US" sz="3600" b="1" smtClean="0">
                <a:latin typeface="新細明體"/>
                <a:ea typeface="新細明體"/>
              </a:rPr>
              <a:t>味走投無路，只好</a:t>
            </a:r>
            <a:r>
              <a:rPr lang="zh-TW" altLang="en-US" sz="3600" b="1">
                <a:latin typeface="新細明體"/>
                <a:ea typeface="新細明體"/>
              </a:rPr>
              <a:t>找撒烏耳王的兒子約納堂幫忙，他們一直是好朋友，約納</a:t>
            </a:r>
            <a:r>
              <a:rPr lang="zh-TW" altLang="en-US" sz="3600" b="1" smtClean="0">
                <a:latin typeface="新細明體"/>
                <a:ea typeface="新細明體"/>
              </a:rPr>
              <a:t>堂也</a:t>
            </a:r>
            <a:r>
              <a:rPr lang="zh-TW" altLang="en-US" sz="3600" b="1">
                <a:latin typeface="新細明體"/>
                <a:ea typeface="新細明體"/>
              </a:rPr>
              <a:t>試過在國王面前幫達味說好話，希望國王放過達味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可惜，撒烏耳王沒有聽兒子的話，下定決心非除掉達味不可，約納堂只能勸達味暫時躲到曠野，等國王氣消了再回來。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撒烏耳王知道達味躲到曠野，帶著大軍追殺他。達味四處躲避，最後逃</a:t>
            </a:r>
            <a:r>
              <a:rPr lang="zh-TW" altLang="en-US" sz="3600" b="1" smtClean="0">
                <a:latin typeface="新細明體"/>
                <a:ea typeface="新細明體"/>
              </a:rPr>
              <a:t>到一個偏僻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zh-TW" altLang="en-US" sz="3600" b="1" smtClean="0">
                <a:latin typeface="新細明體"/>
                <a:ea typeface="新細明體"/>
              </a:rPr>
              <a:t>山洞裡。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不料，有人走進洞裡</a:t>
            </a:r>
            <a:r>
              <a:rPr lang="zh-TW" altLang="en-US" sz="3600" b="1" smtClean="0">
                <a:latin typeface="新細明體"/>
                <a:ea typeface="新細明體"/>
              </a:rPr>
              <a:t>，卻是</a:t>
            </a:r>
            <a:r>
              <a:rPr lang="zh-TW" altLang="en-US" sz="3600" b="1">
                <a:latin typeface="新細明體"/>
                <a:ea typeface="新細明體"/>
              </a:rPr>
              <a:t>獨自一</a:t>
            </a:r>
            <a:r>
              <a:rPr lang="zh-TW" altLang="en-US" sz="3600" b="1" smtClean="0">
                <a:latin typeface="新細明體"/>
                <a:ea typeface="新細明體"/>
              </a:rPr>
              <a:t>人的撒</a:t>
            </a:r>
            <a:r>
              <a:rPr lang="zh-TW" altLang="en-US" sz="3600" b="1">
                <a:latin typeface="新細明體"/>
                <a:ea typeface="新細明體"/>
              </a:rPr>
              <a:t>烏耳</a:t>
            </a:r>
            <a:r>
              <a:rPr lang="zh-TW" altLang="en-US" sz="3600" b="1" smtClean="0">
                <a:latin typeface="新細明體"/>
                <a:ea typeface="新細明體"/>
              </a:rPr>
              <a:t>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烏耳王完全不知道洞裡還有別人，</a:t>
            </a:r>
            <a:r>
              <a:rPr lang="zh-TW" altLang="en-US" sz="3600" b="1" smtClean="0">
                <a:latin typeface="新細明體"/>
                <a:ea typeface="新細明體"/>
              </a:rPr>
              <a:t>他因為肚子不舒服，所以想</a:t>
            </a:r>
            <a:r>
              <a:rPr lang="zh-TW" altLang="en-US" sz="3600" b="1">
                <a:latin typeface="新細明體"/>
                <a:ea typeface="新細明體"/>
              </a:rPr>
              <a:t>進洞裡方便</a:t>
            </a:r>
            <a:r>
              <a:rPr lang="zh-TW" altLang="en-US" sz="3600" b="1" smtClean="0">
                <a:latin typeface="新細明體"/>
                <a:ea typeface="新細明體"/>
              </a:rPr>
              <a:t>一下。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達味的侍從在一旁看到了，跟達味說：「快下手殺了他，這是天主給你的機會！」達味說：「撒烏耳王是天主所選的王，我決不能害他。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達味悄悄的走近</a:t>
            </a:r>
            <a:r>
              <a:rPr lang="zh-TW" altLang="en-US" sz="3600" b="1">
                <a:latin typeface="新細明體"/>
                <a:ea typeface="新細明體"/>
              </a:rPr>
              <a:t>王的背後，割下了他外衣的一角。</a:t>
            </a: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撒烏耳</a:t>
            </a:r>
            <a:r>
              <a:rPr lang="zh-TW" altLang="en-US" sz="3600" b="1" smtClean="0">
                <a:latin typeface="新細明體"/>
                <a:ea typeface="新細明體"/>
              </a:rPr>
              <a:t>王從頭到尾都不知道</a:t>
            </a:r>
            <a:r>
              <a:rPr lang="zh-TW" altLang="en-US" sz="3600" b="1">
                <a:latin typeface="新細明體"/>
                <a:ea typeface="新細明體"/>
              </a:rPr>
              <a:t>發生了什麼事，走出山洞時，聽到後面有人在叫他，回頭一看竟然是達味，手上還拿著那一塊他在洞裡割下的國王外衣一角。</a:t>
            </a: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達味</a:t>
            </a:r>
            <a:r>
              <a:rPr lang="zh-TW" altLang="en-US" sz="3600" b="1" smtClean="0">
                <a:latin typeface="新細明體"/>
                <a:ea typeface="新細明體"/>
              </a:rPr>
              <a:t>恭敬跪</a:t>
            </a:r>
            <a:r>
              <a:rPr lang="zh-TW" altLang="en-US" sz="3600" b="1">
                <a:latin typeface="新細明體"/>
                <a:ea typeface="新細明體"/>
              </a:rPr>
              <a:t>在國王面前，對國王說出在洞裡發生的事，撒烏耳</a:t>
            </a:r>
            <a:r>
              <a:rPr lang="zh-TW" altLang="en-US" sz="3600" b="1" smtClean="0">
                <a:latin typeface="新細明體"/>
                <a:ea typeface="新細明體"/>
              </a:rPr>
              <a:t>王驚訝的說</a:t>
            </a:r>
            <a:r>
              <a:rPr lang="zh-TW" altLang="en-US" sz="3600" b="1">
                <a:latin typeface="新細明體"/>
                <a:ea typeface="新細明體"/>
              </a:rPr>
              <a:t>不出話來，回想起自己這陣子對達味所做的一切，對他說：「你比我正義，你一向都以善對我，我竟以惡回報你，願上主報答你對我所做的一切善事</a:t>
            </a:r>
            <a:r>
              <a:rPr lang="zh-TW" altLang="en-US" sz="3600" b="1" smtClean="0">
                <a:latin typeface="新細明體"/>
                <a:ea typeface="新細明體"/>
              </a:rPr>
              <a:t>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0340252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撒烏耳</a:t>
            </a:r>
            <a:r>
              <a:rPr lang="zh-TW" altLang="en-US" sz="3600" b="1" smtClean="0">
                <a:latin typeface="新細明體"/>
                <a:ea typeface="新細明體"/>
              </a:rPr>
              <a:t>王接著說：「現在</a:t>
            </a:r>
            <a:r>
              <a:rPr lang="zh-TW" altLang="en-US" sz="3600" b="1">
                <a:latin typeface="新細明體"/>
                <a:ea typeface="新細明體"/>
              </a:rPr>
              <a:t>我知道你必要作王，以色列的王國在你手中一定越來越穩定。」</a:t>
            </a:r>
          </a:p>
        </p:txBody>
      </p:sp>
    </p:spTree>
    <p:extLst>
      <p:ext uri="{BB962C8B-B14F-4D97-AF65-F5344CB8AC3E}">
        <p14:creationId xmlns:p14="http://schemas.microsoft.com/office/powerpoint/2010/main" val="2601759856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烏耳王為什麼那麼討厭達味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烏耳王得不到人民的歡呼，便一心想除掉達味，這樣做是對的嗎？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34888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味有因為撒烏耳王一再想害他，便討厭國王嗎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撒烏耳王三番兩次要害達味時，有哪些人幫助他？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撒烏耳王自己的女兒米加耳和兒子約納堂都要幫忙達味逃走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撒烏耳</a:t>
            </a:r>
            <a:r>
              <a:rPr lang="zh-TW" altLang="en-US" sz="3600" b="1" smtClean="0">
                <a:latin typeface="新細明體"/>
                <a:ea typeface="新細明體"/>
              </a:rPr>
              <a:t>王連兒</a:t>
            </a:r>
            <a:r>
              <a:rPr lang="zh-TW" altLang="en-US" sz="3600" b="1">
                <a:latin typeface="新細明體"/>
                <a:ea typeface="新細明體"/>
              </a:rPr>
              <a:t>子約納</a:t>
            </a:r>
            <a:r>
              <a:rPr lang="zh-TW" altLang="en-US" sz="3600" b="1" smtClean="0">
                <a:latin typeface="新細明體"/>
                <a:ea typeface="新細明體"/>
              </a:rPr>
              <a:t>堂的話都</a:t>
            </a:r>
            <a:r>
              <a:rPr lang="zh-TW" altLang="en-US" sz="3600" b="1">
                <a:latin typeface="新細明體"/>
                <a:ea typeface="新細明體"/>
              </a:rPr>
              <a:t>不聽呢？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味躲到曠野的山洞時，發生了什麼事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達味在曠野的山洞有機會殺撒烏耳王時，為什麼沒有動手？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我們真是幸福</a:t>
            </a:r>
            <a:r>
              <a:rPr lang="zh-TW" altLang="zh-TW" sz="3600" b="1" smtClean="0"/>
              <a:t>，天主從</a:t>
            </a:r>
            <a:r>
              <a:rPr lang="zh-TW" altLang="zh-TW" sz="3600" b="1"/>
              <a:t>起初便一直愛著我們</a:t>
            </a:r>
            <a:r>
              <a:rPr lang="zh-TW" altLang="zh-TW" sz="3600" b="1" smtClean="0"/>
              <a:t>，怕</a:t>
            </a:r>
            <a:r>
              <a:rPr lang="zh-TW" altLang="zh-TW" sz="3600" b="1"/>
              <a:t>我們忘記，特別以彩虹作為標記，與我們訂立盟約。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味在山洞裡放過撒烏耳王沒有殺他，是聰明還是笨呢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撒烏耳王從山洞走出來時，達味為什麼要叫住他？</a:t>
            </a: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060848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撒烏耳王看到達味手裡拿著自己外衣的一角時，</a:t>
            </a:r>
            <a:r>
              <a:rPr lang="zh-TW" altLang="en-US" sz="3600" b="1" smtClean="0">
                <a:latin typeface="新細明體"/>
                <a:ea typeface="新細明體"/>
              </a:rPr>
              <a:t>他知道</a:t>
            </a:r>
            <a:r>
              <a:rPr lang="zh-TW" altLang="en-US" sz="3600" b="1">
                <a:latin typeface="新細明體"/>
                <a:ea typeface="新細明體"/>
              </a:rPr>
              <a:t>自己錯了嗎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在生活中遇到困難時，會像達味一樣信賴、依靠天主嗎？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「撒烏耳王對達味說：</a:t>
            </a:r>
            <a:r>
              <a:rPr lang="en-US" altLang="zh-TW" sz="3600" b="1"/>
              <a:t>『</a:t>
            </a:r>
            <a:r>
              <a:rPr lang="zh-TW" altLang="en-US" sz="3600" b="1"/>
              <a:t>願上主報答你對我所做的一切善事！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撒上</a:t>
            </a:r>
            <a:r>
              <a:rPr lang="en-US" altLang="zh-TW" sz="3600" b="1"/>
              <a:t>24,20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小芳的故事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7978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小朋友，小</a:t>
            </a:r>
            <a:r>
              <a:rPr lang="zh-TW" altLang="en-US" sz="3600" b="1" smtClean="0"/>
              <a:t>芳有</a:t>
            </a:r>
            <a:r>
              <a:rPr lang="zh-TW" altLang="en-US" sz="3600" b="1"/>
              <a:t>一個這麼愛她的姊姊，當小芳得不到媽媽的誇獎而討厭姊姊時，姊姊不但沒有怪她，還在祈禱時為妹妹祈禱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天主給了她智慧，讓她知道該怎麼幫助妹妹改變。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如果遇到困難時，我可以做些什麼來幫助自己更信賴、依靠天主？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4504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今天達味和小芳的</a:t>
            </a:r>
            <a:r>
              <a:rPr lang="zh-TW" altLang="en-US" sz="3600" b="1" smtClean="0"/>
              <a:t>故事告訴我們，我們</a:t>
            </a:r>
            <a:r>
              <a:rPr lang="zh-TW" altLang="en-US" sz="3600" b="1"/>
              <a:t>一定要常常</a:t>
            </a:r>
            <a:r>
              <a:rPr lang="zh-TW" altLang="en-US" sz="3600" b="1" smtClean="0"/>
              <a:t>信賴天主，</a:t>
            </a:r>
            <a:r>
              <a:rPr lang="zh-TW" altLang="en-US" sz="3600" b="1"/>
              <a:t>像達味一樣，不管遇到什麼困難，天主總是會在他的身邊保護他。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我們可以學習達味，保持寬容的心，雖然撒烏耳王三番兩次想殺害他，他都沒有懷恨在心，最後也改變了國王的心。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雖然我們有時候會像阿衛一樣忘了天主</a:t>
            </a:r>
            <a:r>
              <a:rPr lang="zh-TW" altLang="zh-TW" sz="3600" b="1" smtClean="0"/>
              <a:t>，但</a:t>
            </a:r>
            <a:r>
              <a:rPr lang="zh-TW" altLang="zh-TW" sz="3600" b="1"/>
              <a:t>天主卻從未忘記過我們，還是天天和我們在一起，賜給我們所需要的各種恩典。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從達味身上，我們知道靠著天主的幫忙，常常向天主祈禱，一定可以</a:t>
            </a:r>
            <a:r>
              <a:rPr lang="zh-TW" altLang="en-US" sz="3600" b="1" smtClean="0"/>
              <a:t>平安度過</a:t>
            </a:r>
            <a:r>
              <a:rPr lang="zh-TW" altLang="en-US" sz="3600" b="1"/>
              <a:t>各種危險，成為天主的好寶貝。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我們的天父，感謝祢讓我們在今天的課堂中，學習到向祢祈禱是有力量的，在生活中只要信賴祢、依靠祢，就有</a:t>
            </a:r>
            <a:r>
              <a:rPr lang="zh-TW" altLang="en-US" sz="3600" b="1" smtClean="0"/>
              <a:t>平安。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6369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遇到困難時也要聽祢的話，祢一定會賜給我們智慧與勇氣，克服困難。以上所求是因主耶穌之名，阿們。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6576" y="2739925"/>
            <a:ext cx="7523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君王達味知錯認錯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全能的天主，祢是那麼地愛我們，每天都在保護我們，求祢將智慧和勇氣賜給我們，使我們能藉著今天所學的聖經故事，更加愛祢、親近祢，做天主的好寶貝。以上所求是因主耶穌之名，阿們。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撒慕爾紀下</a:t>
            </a:r>
            <a:r>
              <a:rPr lang="en-US" altLang="zh-TW" sz="3600" b="1"/>
              <a:t>2,1~4</a:t>
            </a:r>
            <a:r>
              <a:rPr lang="zh-TW" altLang="en-US" sz="3600" b="1"/>
              <a:t>、</a:t>
            </a:r>
            <a:r>
              <a:rPr lang="en-US" altLang="zh-TW" sz="3600" b="1"/>
              <a:t>11,1~27</a:t>
            </a:r>
            <a:r>
              <a:rPr lang="zh-TW" altLang="en-US" sz="3600" b="1"/>
              <a:t>、</a:t>
            </a:r>
            <a:r>
              <a:rPr lang="en-US" altLang="zh-TW" sz="3600" b="1"/>
              <a:t>12,1~15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2088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小朋友，</a:t>
            </a:r>
            <a:r>
              <a:rPr lang="zh-TW" altLang="en-US" sz="3600" b="1"/>
              <a:t>爸媽有沒有對你們說過，不管做什麼事都要告訴</a:t>
            </a:r>
            <a:r>
              <a:rPr lang="zh-TW" altLang="en-US" sz="3600" b="1" smtClean="0"/>
              <a:t>爸</a:t>
            </a:r>
            <a:r>
              <a:rPr lang="zh-TW" altLang="en-US" sz="3600" b="1"/>
              <a:t>媽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要</a:t>
            </a:r>
            <a:r>
              <a:rPr lang="zh-TW" altLang="en-US" sz="3600" b="1"/>
              <a:t>對爸媽誠實，絕對不可以欺騙爸爸和媽媽，說謊話是最要不得的。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你們都有做到嗎？還是有時候做錯事怕挨罵，就編謊言欺騙爸媽呢？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66434516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狼來了！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親愛的天父，感謝祢帶領我們來上主日學，聽老師講聖經故事和天主的愛，幫助我們更認識祢，求祢打開我們的心，和我們的耳朵，將祢的愛永遠記在心裡。以上所求是因主耶穌的名，阿們。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生活中，我們要常看看彩虹，想起天主和我們訂立的盟約，告訴自己天主是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33039562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43773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，阿</a:t>
            </a:r>
            <a:r>
              <a:rPr lang="zh-TW" altLang="en-US" sz="3600" b="1"/>
              <a:t>明以為騙別人很有趣，等到真正需要別人幫忙時，就沒有人要幫他了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說謊</a:t>
            </a:r>
            <a:r>
              <a:rPr lang="zh-TW" altLang="en-US" sz="3600" b="1"/>
              <a:t>是不對的，如果連國王也說謊，那會是什麼情況呢？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191683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達味登上王位後，一直</a:t>
            </a:r>
            <a:r>
              <a:rPr lang="zh-TW" altLang="en-US" sz="3600" b="1"/>
              <a:t>是一位好</a:t>
            </a:r>
            <a:r>
              <a:rPr lang="zh-TW" altLang="en-US" sz="3600" b="1" smtClean="0"/>
              <a:t>國王，他愛</a:t>
            </a:r>
            <a:r>
              <a:rPr lang="zh-TW" altLang="en-US" sz="3600" b="1"/>
              <a:t>天主，也聽天主的話，把國家治理得</a:t>
            </a:r>
            <a:r>
              <a:rPr lang="zh-TW" altLang="en-US" sz="3600" b="1" smtClean="0"/>
              <a:t>很好，達</a:t>
            </a:r>
            <a:r>
              <a:rPr lang="zh-TW" altLang="en-US" sz="3600" b="1"/>
              <a:t>味也很愛人民，人民都擁護他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但達味卻做了一件讓天主很傷心的事。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在王宮散步時，看到了一位美麗的</a:t>
            </a:r>
            <a:r>
              <a:rPr lang="zh-TW" altLang="en-US" sz="3600" b="1" smtClean="0">
                <a:latin typeface="新細明體"/>
                <a:ea typeface="新細明體"/>
              </a:rPr>
              <a:t>女子，</a:t>
            </a:r>
            <a:r>
              <a:rPr lang="zh-TW" altLang="en-US" sz="3600" b="1">
                <a:latin typeface="新細明體"/>
                <a:ea typeface="新細明體"/>
              </a:rPr>
              <a:t>派人打聽後才知道她是自己的部下烏黎雅的妻子巴特舍</a:t>
            </a:r>
            <a:r>
              <a:rPr lang="zh-TW" altLang="en-US" sz="3600" b="1" smtClean="0">
                <a:latin typeface="新細明體"/>
                <a:ea typeface="新細明體"/>
              </a:rPr>
              <a:t>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達</a:t>
            </a:r>
            <a:r>
              <a:rPr lang="zh-TW" altLang="en-US" sz="3600" b="1" smtClean="0">
                <a:latin typeface="新細明體"/>
                <a:ea typeface="新細明體"/>
              </a:rPr>
              <a:t>味知道巴</a:t>
            </a:r>
            <a:r>
              <a:rPr lang="zh-TW" altLang="en-US" sz="3600" b="1">
                <a:latin typeface="新細明體"/>
                <a:ea typeface="新細明體"/>
              </a:rPr>
              <a:t>特舍</a:t>
            </a:r>
            <a:r>
              <a:rPr lang="zh-TW" altLang="en-US" sz="3600" b="1" smtClean="0">
                <a:latin typeface="新細明體"/>
                <a:ea typeface="新細明體"/>
              </a:rPr>
              <a:t>巴是</a:t>
            </a:r>
            <a:r>
              <a:rPr lang="zh-TW" altLang="en-US" sz="3600" b="1">
                <a:latin typeface="新細明體"/>
                <a:ea typeface="新細明體"/>
              </a:rPr>
              <a:t>別人的妻子，丈夫還是自己軍隊中的一位忠臣，自己</a:t>
            </a:r>
            <a:r>
              <a:rPr lang="zh-TW" altLang="en-US" sz="3600" b="1" smtClean="0">
                <a:latin typeface="新細明體"/>
                <a:ea typeface="新細明體"/>
              </a:rPr>
              <a:t>也有</a:t>
            </a:r>
            <a:r>
              <a:rPr lang="zh-TW" altLang="en-US" sz="3600" b="1">
                <a:latin typeface="新細明體"/>
                <a:ea typeface="新細明體"/>
              </a:rPr>
              <a:t>太太，實在不應該有太多的貪念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可是</a:t>
            </a:r>
            <a:r>
              <a:rPr lang="zh-TW" altLang="en-US" sz="3600" b="1">
                <a:latin typeface="新細明體"/>
                <a:ea typeface="新細明體"/>
              </a:rPr>
              <a:t>，他卻瞞著自己的妻子做了一件非常不應該的事。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63691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他告訴烏黎雅的長官，將烏黎雅派到最危險的地區和敵人打仗，烏黎雅果然死在戰場，而達味也就</a:t>
            </a:r>
            <a:r>
              <a:rPr lang="zh-TW" altLang="en-US" sz="3600" b="1" smtClean="0">
                <a:latin typeface="新細明體"/>
                <a:ea typeface="新細明體"/>
              </a:rPr>
              <a:t>這樣占有</a:t>
            </a:r>
            <a:r>
              <a:rPr lang="zh-TW" altLang="en-US" sz="3600" b="1">
                <a:latin typeface="新細明體"/>
                <a:ea typeface="新細明體"/>
              </a:rPr>
              <a:t>了巴特舍巴。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天主看到達味做出這樣的事，非常傷心、難過，便派了先知納堂去見達</a:t>
            </a:r>
            <a:r>
              <a:rPr lang="zh-TW" altLang="en-US" sz="3600" b="1" smtClean="0">
                <a:latin typeface="新細明體"/>
                <a:ea typeface="新細明體"/>
              </a:rPr>
              <a:t>味。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納</a:t>
            </a:r>
            <a:r>
              <a:rPr lang="zh-TW" altLang="en-US" sz="3600" b="1">
                <a:latin typeface="新細明體"/>
                <a:ea typeface="新細明體"/>
              </a:rPr>
              <a:t>堂心裡想，達</a:t>
            </a:r>
            <a:r>
              <a:rPr lang="zh-TW" altLang="en-US" sz="3600" b="1" smtClean="0">
                <a:latin typeface="新細明體"/>
                <a:ea typeface="新細明體"/>
              </a:rPr>
              <a:t>味一定</a:t>
            </a:r>
            <a:r>
              <a:rPr lang="zh-TW" altLang="en-US" sz="3600" b="1">
                <a:latin typeface="新細明體"/>
                <a:ea typeface="新細明體"/>
              </a:rPr>
              <a:t>以為沒有人知道他做了這件壞事，直接跟他說，他也不一定會承認，就先說了一件事</a:t>
            </a:r>
            <a:r>
              <a:rPr lang="zh-TW" altLang="en-US" sz="3600" b="1" smtClean="0">
                <a:latin typeface="新細明體"/>
                <a:ea typeface="新細明體"/>
              </a:rPr>
              <a:t>請達味來</a:t>
            </a:r>
            <a:r>
              <a:rPr lang="zh-TW" altLang="en-US" sz="3600" b="1">
                <a:latin typeface="新細明體"/>
                <a:ea typeface="新細明體"/>
              </a:rPr>
              <a:t>評評理。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納堂說：「在</a:t>
            </a:r>
            <a:r>
              <a:rPr lang="zh-TW" altLang="en-US" sz="3600" b="1">
                <a:latin typeface="新細明體"/>
                <a:ea typeface="新細明體"/>
              </a:rPr>
              <a:t>我們城裡有一個窮人和一個富人，這窮人家中只有一隻羊，全家人都靠這隻羊過活，而富人家有很多牛羊，有一天富人家裡來了客人，富人卻捨不得用自己的羊請客，硬是將窮人家的那隻羊給宰了來款待客人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達味還</a:t>
            </a:r>
            <a:r>
              <a:rPr lang="zh-TW" altLang="en-US" sz="3600" b="1">
                <a:latin typeface="新細明體"/>
                <a:ea typeface="新細明體"/>
              </a:rPr>
              <a:t>沒聽納堂說完，就</a:t>
            </a:r>
            <a:r>
              <a:rPr lang="zh-TW" altLang="en-US" sz="3600" b="1" smtClean="0">
                <a:latin typeface="新細明體"/>
                <a:ea typeface="新細明體"/>
              </a:rPr>
              <a:t>很生氣的說</a:t>
            </a:r>
            <a:r>
              <a:rPr lang="zh-TW" altLang="en-US" sz="3600" b="1">
                <a:latin typeface="新細明體"/>
                <a:ea typeface="新細明體"/>
              </a:rPr>
              <a:t>：「這人是誰，太可惡了，做這種事真是該死，按法律他要賠償七倍才是！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先知</a:t>
            </a:r>
            <a:r>
              <a:rPr lang="zh-TW" altLang="en-US" sz="3600" b="1">
                <a:latin typeface="新細明體"/>
                <a:ea typeface="新細明體"/>
              </a:rPr>
              <a:t>看</a:t>
            </a:r>
            <a:r>
              <a:rPr lang="zh-TW" altLang="en-US" sz="3600" b="1" smtClean="0">
                <a:latin typeface="新細明體"/>
                <a:ea typeface="新細明體"/>
              </a:rPr>
              <a:t>著達味，</a:t>
            </a:r>
            <a:r>
              <a:rPr lang="zh-TW" altLang="en-US" sz="3600" b="1">
                <a:latin typeface="新細明體"/>
                <a:ea typeface="新細明體"/>
              </a:rPr>
              <a:t>嚴肅地說：「那個人就是你！」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達味</a:t>
            </a:r>
            <a:r>
              <a:rPr lang="zh-TW" altLang="en-US" sz="3600" b="1">
                <a:latin typeface="新細明體"/>
                <a:ea typeface="新細明體"/>
              </a:rPr>
              <a:t>聽到納堂先知的話立刻跌倒在</a:t>
            </a:r>
            <a:r>
              <a:rPr lang="zh-TW" altLang="en-US" sz="3600" b="1" smtClean="0">
                <a:latin typeface="新細明體"/>
                <a:ea typeface="新細明體"/>
              </a:rPr>
              <a:t>地，他感到</a:t>
            </a:r>
            <a:r>
              <a:rPr lang="zh-TW" altLang="en-US" sz="3600" b="1">
                <a:latin typeface="新細明體"/>
                <a:ea typeface="新細明體"/>
              </a:rPr>
              <a:t>十分懊悔</a:t>
            </a:r>
            <a:r>
              <a:rPr lang="zh-TW" altLang="en-US" sz="3600" b="1" smtClean="0">
                <a:latin typeface="新細明體"/>
                <a:ea typeface="新細明體"/>
              </a:rPr>
              <a:t>，沒想到天主都知道他做的每一件事，而做出這可惡的事讓</a:t>
            </a:r>
            <a:r>
              <a:rPr lang="zh-TW" altLang="en-US" sz="3600" b="1">
                <a:latin typeface="新細明體"/>
                <a:ea typeface="新細明體"/>
              </a:rPr>
              <a:t>天主傷心、難過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也</a:t>
            </a:r>
            <a:r>
              <a:rPr lang="zh-TW" altLang="en-US" sz="3600" b="1" smtClean="0">
                <a:latin typeface="新細明體"/>
                <a:ea typeface="新細明體"/>
              </a:rPr>
              <a:t>滿心感激天主</a:t>
            </a:r>
            <a:r>
              <a:rPr lang="zh-TW" altLang="en-US" sz="3600" b="1">
                <a:latin typeface="新細明體"/>
                <a:ea typeface="新細明體"/>
              </a:rPr>
              <a:t>並沒有遺棄他，特別派了先知來指出自己的惡行，讓自己有改錯的機會。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納堂看到達味已經知道自己的錯誤，也</a:t>
            </a:r>
            <a:r>
              <a:rPr lang="zh-TW" altLang="en-US" sz="3600" b="1" smtClean="0">
                <a:latin typeface="新細明體"/>
                <a:ea typeface="新細明體"/>
              </a:rPr>
              <a:t>誠心在</a:t>
            </a:r>
            <a:r>
              <a:rPr lang="zh-TW" altLang="en-US" sz="3600" b="1">
                <a:latin typeface="新細明體"/>
                <a:ea typeface="新細明體"/>
              </a:rPr>
              <a:t>天主面前承認錯誤，就對他說：「天主已赦免了你的罪惡，你不致於死。」</a:t>
            </a: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愛我們的天父，謝謝祢從起初便愛了我們，還與我們訂下愛的盟約，求祢幫助我們常記得祢對我們的愛，聽祢的話，緊緊跟隨祢，做祢的好寶貝。以上所求是因祢的子主耶穌的名，阿們。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</a:t>
            </a:r>
            <a:r>
              <a:rPr lang="zh-TW" altLang="en-US" sz="3600" b="1" smtClean="0">
                <a:latin typeface="新細明體"/>
                <a:ea typeface="新細明體"/>
              </a:rPr>
              <a:t>堂又說：</a:t>
            </a:r>
            <a:r>
              <a:rPr lang="zh-TW" altLang="en-US" sz="3600" b="1">
                <a:latin typeface="新細明體"/>
                <a:ea typeface="新細明體"/>
              </a:rPr>
              <a:t>「</a:t>
            </a:r>
            <a:r>
              <a:rPr lang="zh-TW" altLang="en-US" sz="3600" b="1" smtClean="0">
                <a:latin typeface="新細明體"/>
                <a:ea typeface="新細明體"/>
              </a:rPr>
              <a:t>知錯就</a:t>
            </a:r>
            <a:r>
              <a:rPr lang="zh-TW" altLang="en-US" sz="3600" b="1">
                <a:latin typeface="新細明體"/>
                <a:ea typeface="新細明體"/>
              </a:rPr>
              <a:t>不要再</a:t>
            </a:r>
            <a:r>
              <a:rPr lang="zh-TW" altLang="en-US" sz="3600" b="1" smtClean="0">
                <a:latin typeface="新細明體"/>
                <a:ea typeface="新細明體"/>
              </a:rPr>
              <a:t>犯，</a:t>
            </a:r>
            <a:r>
              <a:rPr lang="zh-TW" altLang="en-US" sz="3600" b="1">
                <a:latin typeface="新細明體"/>
                <a:ea typeface="新細明體"/>
              </a:rPr>
              <a:t>這次天主願意寬恕你，但你還是要接受因自己的惡行所產生的惡果。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果然</a:t>
            </a:r>
            <a:r>
              <a:rPr lang="zh-TW" altLang="en-US" sz="3600" b="1">
                <a:latin typeface="新細明體"/>
                <a:ea typeface="新細明體"/>
              </a:rPr>
              <a:t>，巴特舍巴為達味生下的第一個兒子，不幸活了七天就夭折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之後，巴特舍巴再為達味生下第二個兒子撒羅滿，他也成了以色列後來一位偉大的國王。</a:t>
            </a: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味本來是一位好國王，為什麼後來會做壞事呢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味王到底做了什麼樣的壞事？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覺得達味</a:t>
            </a:r>
            <a:r>
              <a:rPr lang="zh-TW" altLang="en-US" sz="3600" b="1" smtClean="0">
                <a:latin typeface="新細明體"/>
                <a:ea typeface="新細明體"/>
              </a:rPr>
              <a:t>王做壞事</a:t>
            </a:r>
            <a:r>
              <a:rPr lang="zh-TW" altLang="en-US" sz="3600" b="1">
                <a:latin typeface="新細明體"/>
                <a:ea typeface="新細明體"/>
              </a:rPr>
              <a:t>時，知不知道自己做的是壞事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達味王知道自己做的是壞事，卻還是要做？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覺得達味</a:t>
            </a:r>
            <a:r>
              <a:rPr lang="zh-TW" altLang="en-US" sz="3600" b="1" smtClean="0">
                <a:latin typeface="新細明體"/>
                <a:ea typeface="新細明體"/>
              </a:rPr>
              <a:t>王做</a:t>
            </a:r>
            <a:r>
              <a:rPr lang="zh-TW" altLang="en-US" sz="3600" b="1">
                <a:latin typeface="新細明體"/>
                <a:ea typeface="新細明體"/>
              </a:rPr>
              <a:t>壞事時，不怕天主知道嗎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因為達味王做壞事而傷心，天主做了什麼？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納</a:t>
            </a:r>
            <a:r>
              <a:rPr lang="zh-TW" altLang="en-US" sz="3600" b="1">
                <a:latin typeface="新細明體"/>
                <a:ea typeface="新細明體"/>
              </a:rPr>
              <a:t>堂先知去見達味王時，為什麼</a:t>
            </a:r>
            <a:r>
              <a:rPr lang="zh-TW" altLang="en-US" sz="3600" b="1" smtClean="0">
                <a:latin typeface="新細明體"/>
                <a:ea typeface="新細明體"/>
              </a:rPr>
              <a:t>要先請</a:t>
            </a:r>
            <a:r>
              <a:rPr lang="zh-TW" altLang="en-US" sz="3600" b="1">
                <a:latin typeface="新細明體"/>
                <a:ea typeface="新細明體"/>
              </a:rPr>
              <a:t>他評評理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</a:t>
            </a:r>
            <a:r>
              <a:rPr lang="zh-TW" altLang="en-US" sz="3600" b="1" smtClean="0">
                <a:latin typeface="新細明體"/>
                <a:ea typeface="新細明體"/>
              </a:rPr>
              <a:t>王不等納</a:t>
            </a:r>
            <a:r>
              <a:rPr lang="zh-TW" altLang="en-US" sz="3600" b="1">
                <a:latin typeface="新細明體"/>
                <a:ea typeface="新細明體"/>
              </a:rPr>
              <a:t>堂先知說</a:t>
            </a:r>
            <a:r>
              <a:rPr lang="zh-TW" altLang="en-US" sz="3600" b="1" smtClean="0">
                <a:latin typeface="新細明體"/>
                <a:ea typeface="新細明體"/>
              </a:rPr>
              <a:t>完，就</a:t>
            </a:r>
            <a:r>
              <a:rPr lang="zh-TW" altLang="en-US" sz="3600" b="1">
                <a:latin typeface="新細明體"/>
                <a:ea typeface="新細明體"/>
              </a:rPr>
              <a:t>急著要評理？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達味王一聽到納堂先知</a:t>
            </a:r>
            <a:r>
              <a:rPr lang="zh-TW" altLang="en-US" sz="3600" b="1" smtClean="0">
                <a:latin typeface="新細明體"/>
                <a:ea typeface="新細明體"/>
              </a:rPr>
              <a:t>說自己就是</a:t>
            </a:r>
            <a:r>
              <a:rPr lang="zh-TW" altLang="en-US" sz="3600" b="1">
                <a:latin typeface="新細明體"/>
                <a:ea typeface="新細明體"/>
              </a:rPr>
              <a:t>那個壞人時，會嚇得跌倒在地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味王聽到納堂先知指出自己的錯誤時，他做了什麼？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覺得達味王為什麼願意在納堂先知前承認自己的錯誤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覺得達味王知錯、認錯後，還可以算是好國王嗎？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「先知約納堂對達味說：</a:t>
            </a:r>
            <a:r>
              <a:rPr lang="en-US" altLang="zh-TW" sz="3600" b="1"/>
              <a:t>『</a:t>
            </a:r>
            <a:r>
              <a:rPr lang="zh-TW" altLang="en-US" sz="3600" b="1"/>
              <a:t>上主已赦免了你的罪惡！</a:t>
            </a:r>
            <a:r>
              <a:rPr lang="en-US" altLang="zh-TW" sz="3600" b="1"/>
              <a:t>』</a:t>
            </a:r>
            <a:r>
              <a:rPr lang="zh-TW" altLang="en-US" sz="3600" b="1"/>
              <a:t>」（撒下</a:t>
            </a:r>
            <a:r>
              <a:rPr lang="en-US" altLang="zh-TW" sz="3600" b="1"/>
              <a:t>12,13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739925"/>
            <a:ext cx="795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天主的恩賜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守</a:t>
            </a:r>
            <a:r>
              <a:rPr lang="zh-TW" altLang="en-US" sz="6600" b="1">
                <a:ea typeface="Microsoft JhengHei Light" panose="020b0304030504040204"/>
              </a:rPr>
              <a:t>十誡得祝福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浩恩的故事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6490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小朋友，浩恩是不是很棒呀？雖然因為</a:t>
            </a:r>
            <a:r>
              <a:rPr lang="zh-TW" altLang="en-US" sz="3600" b="1" smtClean="0"/>
              <a:t>哥哥的</a:t>
            </a:r>
            <a:r>
              <a:rPr lang="zh-TW" altLang="en-US" sz="3600" b="1"/>
              <a:t>疏忽，</a:t>
            </a:r>
            <a:r>
              <a:rPr lang="zh-TW" altLang="en-US" sz="3600" b="1" smtClean="0"/>
              <a:t>造成他在</a:t>
            </a:r>
            <a:r>
              <a:rPr lang="zh-TW" altLang="en-US" sz="3600" b="1"/>
              <a:t>路上跌倒，但他完全沒有責怪哥哥，</a:t>
            </a:r>
            <a:r>
              <a:rPr lang="zh-TW" altLang="en-US" sz="3600" b="1" smtClean="0"/>
              <a:t>還感激哥哥</a:t>
            </a:r>
            <a:r>
              <a:rPr lang="zh-TW" altLang="en-US" sz="3600" b="1"/>
              <a:t>多年的照顧，哥哥也因此看到自己的錯誤，決心不再犯錯。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我們也常會發生相同的情形，當我們無意中犯錯時，如果可以有再一次的機會，一定會願意像達味一樣知錯認錯。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當別人在無意間犯錯時，我可以做些什麼來鼓勵別人願意知錯認錯？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3766926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031293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今天達味和浩恩的故事，都告訴我們在犯錯時，要</a:t>
            </a:r>
            <a:r>
              <a:rPr lang="zh-TW" altLang="en-US" sz="3600" b="1" smtClean="0"/>
              <a:t>勇敢承認</a:t>
            </a:r>
            <a:r>
              <a:rPr lang="zh-TW" altLang="en-US" sz="3600" b="1"/>
              <a:t>錯誤。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13285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在生活中，不需要害怕犯錯，天父爸爸非常愛我們，總是會派許多的天使來提醒我們，只要我們願意知錯認錯，改過向善，都可以像達味一樣得到天主的祝福。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85293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我們的天父，感謝祢讓我們在今天的課堂中，看到祢是這麼愛我們，常常在我們身邊保護我們，我們犯錯時也派天使提醒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6369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求祢幫助我們在生活中要聽天使的話，信賴祢、依靠祢，常常得到祢的祝福。以上所求是因主耶穌之名，阿們。</a:t>
            </a:r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94048" y="2842507"/>
            <a:ext cx="7955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撒羅滿王求智慧治國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親愛的主耶穌，感謝祢讓我們平安地到教堂，跟好朋友一起開心地上課，求祢幫助我們專心認真地上課，做主耶穌的好小孩。以上所求是因祢的名，阿們。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列王紀上</a:t>
            </a:r>
            <a:r>
              <a:rPr lang="en-US" altLang="zh-TW" sz="3600" b="1"/>
              <a:t>1,32~39</a:t>
            </a:r>
            <a:r>
              <a:rPr lang="zh-TW" altLang="en-US" sz="3600" b="1"/>
              <a:t>、</a:t>
            </a:r>
            <a:r>
              <a:rPr lang="en-US" altLang="zh-TW" sz="3600" b="1"/>
              <a:t>3,3~28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2088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</a:t>
            </a:r>
            <a:r>
              <a:rPr lang="zh-TW" altLang="en-US" sz="3600" b="1"/>
              <a:t>你們有</a:t>
            </a:r>
            <a:r>
              <a:rPr lang="zh-TW" altLang="en-US" sz="3600" b="1" smtClean="0"/>
              <a:t>沒有夢想</a:t>
            </a:r>
            <a:r>
              <a:rPr lang="zh-TW" altLang="en-US" sz="3600" b="1"/>
              <a:t>呢？有沒有想過以後要成為什麼樣的人呢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sz="3600" b="1"/>
          </a:p>
          <a:p>
            <a:r>
              <a:rPr lang="zh-TW" altLang="en-US" sz="3600" b="1"/>
              <a:t>是很會賺錢的大企業家，還是很帥、很美，大家都要追逐的明星？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是</a:t>
            </a:r>
            <a:r>
              <a:rPr lang="zh-TW" altLang="en-US" sz="3600" b="1"/>
              <a:t>熱愛運動冒險的傑出運動員</a:t>
            </a:r>
            <a:r>
              <a:rPr lang="en-US" altLang="zh-TW" sz="3600" b="1" smtClean="0"/>
              <a:t>?</a:t>
            </a:r>
            <a:r>
              <a:rPr lang="zh-TW" altLang="en-US" sz="3600" b="1" smtClean="0"/>
              <a:t>或是</a:t>
            </a:r>
            <a:r>
              <a:rPr lang="zh-TW" altLang="en-US" sz="3600" b="1"/>
              <a:t>聰明、有智慧，可以為社會貢獻的科學家和發明家呢？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4208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太好了，你們都有自己的夢想，有了夢想就會有目標，那你們覺得為了達到自己的夢想，你們有想到自己需要做什麼了嗎？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66434516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</a:t>
            </a:r>
            <a:r>
              <a:rPr lang="en-US" altLang="zh-TW" sz="4800" b="1"/>
              <a:t>——</a:t>
            </a:r>
            <a:r>
              <a:rPr lang="zh-TW" altLang="en-US" sz="4800" b="1"/>
              <a:t>金斧頭、銀斧頭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這個故事告訴</a:t>
            </a:r>
            <a:r>
              <a:rPr lang="zh-TW" altLang="en-US" sz="3600" b="1"/>
              <a:t>我們做事要腳踏實地，更不要貪心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聖經</a:t>
            </a:r>
            <a:r>
              <a:rPr lang="zh-TW" altLang="en-US" sz="3600" b="1"/>
              <a:t>裡就有一位腳踏實地的國王，天主也幫助他完成了夢想。這位國王就是撒羅滿王。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85293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在偉大</a:t>
            </a:r>
            <a:r>
              <a:rPr lang="zh-TW" altLang="en-US" sz="3600" b="1"/>
              <a:t>的以色列王達</a:t>
            </a:r>
            <a:r>
              <a:rPr lang="zh-TW" altLang="en-US" sz="3600" b="1" smtClean="0"/>
              <a:t>味年老</a:t>
            </a:r>
            <a:r>
              <a:rPr lang="zh-TW" altLang="en-US" sz="3600" b="1"/>
              <a:t>時，他</a:t>
            </a:r>
            <a:r>
              <a:rPr lang="zh-TW" altLang="en-US" sz="3600" b="1" smtClean="0"/>
              <a:t>的兒子們已經</a:t>
            </a:r>
            <a:r>
              <a:rPr lang="zh-TW" altLang="en-US" sz="3600" b="1"/>
              <a:t>有人想當國王，其中一位叫阿多尼</a:t>
            </a:r>
            <a:r>
              <a:rPr lang="zh-TW" altLang="en-US" sz="3600" b="1" smtClean="0"/>
              <a:t>雅，他看達味年紀已大，便自立為王。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但是天主已經跟達味說過，以後要繼承他王位的是撒羅滿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達</a:t>
            </a:r>
            <a:r>
              <a:rPr lang="zh-TW" altLang="en-US" sz="3600" b="1"/>
              <a:t>味聽到阿多尼雅已經自封為王，趕緊找來納堂先知。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親愛的天父，感謝祢今天引領我們，再次來到教堂上主日學，聽老師講最好聽的聖經故事，幫助我們更認識祢。求祢打開我們的心和耳朵，將祢的教導牢記在心裡。以上所求是因祢的子主耶穌之名，阿們。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9675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納堂先知來到</a:t>
            </a:r>
            <a:r>
              <a:rPr lang="zh-TW" altLang="en-US" sz="3600" b="1" smtClean="0">
                <a:latin typeface="新細明體"/>
                <a:ea typeface="新細明體"/>
              </a:rPr>
              <a:t>王宮，</a:t>
            </a:r>
            <a:r>
              <a:rPr lang="zh-TW" altLang="en-US" sz="3600" b="1">
                <a:latin typeface="新細明體"/>
                <a:ea typeface="新細明體"/>
              </a:rPr>
              <a:t>達</a:t>
            </a:r>
            <a:r>
              <a:rPr lang="zh-TW" altLang="en-US" sz="3600" b="1" smtClean="0">
                <a:latin typeface="新細明體"/>
                <a:ea typeface="新細明體"/>
              </a:rPr>
              <a:t>味便告訴他，今天</a:t>
            </a:r>
            <a:r>
              <a:rPr lang="zh-TW" altLang="en-US" sz="3600" b="1">
                <a:latin typeface="新細明體"/>
                <a:ea typeface="新細明體"/>
              </a:rPr>
              <a:t>就要立撒羅滿為以色列的</a:t>
            </a:r>
            <a:r>
              <a:rPr lang="zh-TW" altLang="en-US" sz="3600" b="1" smtClean="0">
                <a:latin typeface="新細明體"/>
                <a:ea typeface="新細明體"/>
              </a:rPr>
              <a:t>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納堂帶著撒羅滿來到達味面前，</a:t>
            </a:r>
            <a:r>
              <a:rPr lang="zh-TW" altLang="en-US" sz="3600" b="1">
                <a:latin typeface="新細明體"/>
                <a:ea typeface="新細明體"/>
              </a:rPr>
              <a:t>達味就對全國人民說：「我已年老，從今天起將由我的兒子撒羅滿繼位為王，從此撒羅滿就成了以色列的王。」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撒羅滿當上以色列國王時還很年輕，很擔心自己無法勝任，就特別到山上祈禱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對他說</a:t>
            </a:r>
            <a:r>
              <a:rPr lang="zh-TW" altLang="en-US" sz="3600" b="1" smtClean="0">
                <a:latin typeface="新細明體"/>
                <a:ea typeface="新細明體"/>
              </a:rPr>
              <a:t>：「</a:t>
            </a:r>
            <a:r>
              <a:rPr lang="zh-TW" altLang="en-US" sz="3600" b="1">
                <a:latin typeface="新細明體"/>
                <a:ea typeface="新細明體"/>
              </a:rPr>
              <a:t>你無論求什麼我都會給你！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</a:t>
            </a:r>
            <a:r>
              <a:rPr lang="zh-TW" altLang="en-US" sz="3600" b="1" smtClean="0">
                <a:latin typeface="新細明體"/>
                <a:ea typeface="新細明體"/>
              </a:rPr>
              <a:t>滿懇求</a:t>
            </a:r>
            <a:r>
              <a:rPr lang="zh-TW" altLang="en-US" sz="3600" b="1">
                <a:latin typeface="新細明體"/>
                <a:ea typeface="新細明體"/>
              </a:rPr>
              <a:t>天主：「天主啊</a:t>
            </a:r>
            <a:r>
              <a:rPr lang="zh-TW" altLang="en-US" sz="3600" b="1" smtClean="0">
                <a:latin typeface="新細明體"/>
                <a:ea typeface="新細明體"/>
              </a:rPr>
              <a:t>，我太年輕</a:t>
            </a:r>
            <a:r>
              <a:rPr lang="zh-TW" altLang="en-US" sz="3600" b="1">
                <a:latin typeface="新細明體"/>
                <a:ea typeface="新細明體"/>
              </a:rPr>
              <a:t>，只怕無法好好</a:t>
            </a:r>
            <a:r>
              <a:rPr lang="zh-TW" altLang="en-US" sz="3600" b="1" smtClean="0">
                <a:latin typeface="新細明體"/>
                <a:ea typeface="新細明體"/>
              </a:rPr>
              <a:t>治理父親給我的偉大的國</a:t>
            </a:r>
            <a:r>
              <a:rPr lang="zh-TW" altLang="en-US" sz="3600" b="1">
                <a:latin typeface="新細明體"/>
                <a:ea typeface="新細明體"/>
              </a:rPr>
              <a:t>，求祢賜給我一顆智慧且能分辨善惡的心，好能為人民謀福利！」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天主聽了他的懇求，很</a:t>
            </a:r>
            <a:r>
              <a:rPr lang="zh-TW" altLang="en-US" sz="3600" b="1" smtClean="0">
                <a:latin typeface="新細明體"/>
                <a:ea typeface="新細明體"/>
              </a:rPr>
              <a:t>欣慰的說</a:t>
            </a:r>
            <a:r>
              <a:rPr lang="zh-TW" altLang="en-US" sz="3600" b="1">
                <a:latin typeface="新細明體"/>
                <a:ea typeface="新細明體"/>
              </a:rPr>
              <a:t>：「因為你不為自己求財富和長壽，卻只求智慧來辨善惡好為人民謀福，就照你所求的給你，將不會有人的智慧勝過你，而你沒有祈求的榮華富貴也必與你相隨。」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撒羅滿向天主求智慧後，果然展現了高度的智慧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有一天，在王宮與大臣商討國事時，總管帶來兩位</a:t>
            </a:r>
            <a:r>
              <a:rPr lang="zh-TW" altLang="en-US" sz="3600" b="1" smtClean="0">
                <a:latin typeface="新細明體"/>
                <a:ea typeface="新細明體"/>
              </a:rPr>
              <a:t>婦人抱著孩子要</a:t>
            </a:r>
            <a:r>
              <a:rPr lang="zh-TW" altLang="en-US" sz="3600" b="1">
                <a:latin typeface="新細明體"/>
                <a:ea typeface="新細明體"/>
              </a:rPr>
              <a:t>請國王審斷。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兩位婦人在同一間屋子裡分別產下一名男孩。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昨夜</a:t>
            </a:r>
            <a:r>
              <a:rPr lang="zh-TW" altLang="en-US" sz="3600" b="1">
                <a:latin typeface="新細明體"/>
                <a:ea typeface="新細明體"/>
              </a:rPr>
              <a:t>其中一位婦人熟睡時，不小心壓住自己的兒子將他悶死了，就偷偷跟另一位婦人換了兒子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天亮</a:t>
            </a:r>
            <a:r>
              <a:rPr lang="zh-TW" altLang="en-US" sz="3600" b="1" smtClean="0">
                <a:latin typeface="新細明體"/>
                <a:ea typeface="新細明體"/>
              </a:rPr>
              <a:t>時，婦人</a:t>
            </a:r>
            <a:r>
              <a:rPr lang="zh-TW" altLang="en-US" sz="3600" b="1">
                <a:latin typeface="新細明體"/>
                <a:ea typeface="新細明體"/>
              </a:rPr>
              <a:t>發現身旁的孩子死了，趕緊去找那偷換兒子的婦人理論，要她歸還兒子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那</a:t>
            </a:r>
            <a:r>
              <a:rPr lang="zh-TW" altLang="en-US" sz="3600" b="1">
                <a:latin typeface="新細明體"/>
                <a:ea typeface="新細明體"/>
              </a:rPr>
              <a:t>位婦人說什麼也不肯，還鬧上王宮，要請國王評斷。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1277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大臣們聽完兩位婦人的爭辯</a:t>
            </a:r>
            <a:r>
              <a:rPr lang="zh-TW" altLang="en-US" sz="3600" b="1" smtClean="0">
                <a:latin typeface="新細明體"/>
                <a:ea typeface="新細明體"/>
              </a:rPr>
              <a:t>，都不知道要如何證明</a:t>
            </a:r>
            <a:r>
              <a:rPr lang="zh-TW" altLang="en-US" sz="3600" b="1">
                <a:latin typeface="新細明體"/>
                <a:ea typeface="新細明體"/>
              </a:rPr>
              <a:t>誰說的是實話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就時撒</a:t>
            </a:r>
            <a:r>
              <a:rPr lang="zh-TW" altLang="en-US" sz="3600" b="1">
                <a:latin typeface="新細明體"/>
                <a:ea typeface="新細明體"/>
              </a:rPr>
              <a:t>羅滿說：「將那男嬰抱過來！」總管從婦人手裡接過男嬰，撒羅滿就叫衛兵拿出刀來說：「這樣吧，將男嬰剖成兩半，一人一半！」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衛兵正拔刀時，其中一位婦人立即跪下懇求說：「國王，且慢，請將孩子給她吧！」另一位也說話：「就照國王的意思做吧！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</a:t>
            </a:r>
            <a:r>
              <a:rPr lang="zh-TW" altLang="en-US" sz="3600" b="1" smtClean="0">
                <a:latin typeface="新細明體"/>
                <a:ea typeface="新細明體"/>
              </a:rPr>
              <a:t>滿親自</a:t>
            </a:r>
            <a:r>
              <a:rPr lang="zh-TW" altLang="en-US" sz="3600" b="1">
                <a:latin typeface="新細明體"/>
                <a:ea typeface="新細明體"/>
              </a:rPr>
              <a:t>將男嬰還給第一位婦人，對她說：「抱著妳的孩子平安回家去吧！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轉頭</a:t>
            </a:r>
            <a:r>
              <a:rPr lang="zh-TW" altLang="en-US" sz="3600" b="1">
                <a:latin typeface="新細明體"/>
                <a:ea typeface="新細明體"/>
              </a:rPr>
              <a:t>卻對衛兵說：「將另一位婦人關進牢裡，因為她要為自己的罪行負責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0822817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出谷紀</a:t>
            </a:r>
            <a:r>
              <a:rPr lang="en-US" altLang="zh-TW" sz="3600" b="1"/>
              <a:t>32,1~35,3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撒羅滿王的智慧很</a:t>
            </a:r>
            <a:r>
              <a:rPr lang="zh-TW" altLang="en-US" sz="3600" b="1" smtClean="0">
                <a:latin typeface="新細明體"/>
                <a:ea typeface="新細明體"/>
              </a:rPr>
              <a:t>快傳遍</a:t>
            </a:r>
            <a:r>
              <a:rPr lang="zh-TW" altLang="en-US" sz="3600" b="1">
                <a:latin typeface="新細明體"/>
                <a:ea typeface="新細明體"/>
              </a:rPr>
              <a:t>各地</a:t>
            </a:r>
            <a:r>
              <a:rPr lang="zh-TW" altLang="en-US" sz="3600" b="1" smtClean="0">
                <a:latin typeface="新細明體"/>
                <a:ea typeface="新細明體"/>
              </a:rPr>
              <a:t>，有</a:t>
            </a:r>
            <a:r>
              <a:rPr lang="zh-TW" altLang="en-US" sz="3600" b="1">
                <a:latin typeface="新細明體"/>
                <a:ea typeface="新細明體"/>
              </a:rPr>
              <a:t>一位舍巴的女王還</a:t>
            </a:r>
            <a:r>
              <a:rPr lang="zh-TW" altLang="en-US" sz="3600" b="1" smtClean="0">
                <a:latin typeface="新細明體"/>
                <a:ea typeface="新細明體"/>
              </a:rPr>
              <a:t>親自來</a:t>
            </a:r>
            <a:r>
              <a:rPr lang="zh-TW" altLang="en-US" sz="3600" b="1">
                <a:latin typeface="新細明體"/>
                <a:ea typeface="新細明體"/>
              </a:rPr>
              <a:t>見撒羅滿</a:t>
            </a:r>
            <a:r>
              <a:rPr lang="zh-TW" altLang="en-US" sz="3600" b="1" smtClean="0">
                <a:latin typeface="新細明體"/>
                <a:ea typeface="新細明體"/>
              </a:rPr>
              <a:t>，並一旁觀看他如何處理國家大事，還有人民的爭議。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99568475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女王要離去時特別讚賞國王說：</a:t>
            </a:r>
            <a:r>
              <a:rPr lang="zh-TW" altLang="en-US" sz="3600" b="1" smtClean="0">
                <a:latin typeface="新細明體"/>
                <a:ea typeface="新細明體"/>
              </a:rPr>
              <a:t>「以前</a:t>
            </a:r>
            <a:r>
              <a:rPr lang="zh-TW" altLang="en-US" sz="3600" b="1">
                <a:latin typeface="新細明體"/>
                <a:ea typeface="新細明體"/>
              </a:rPr>
              <a:t>我不相信</a:t>
            </a:r>
            <a:r>
              <a:rPr lang="zh-TW" altLang="en-US" sz="3600" b="1" smtClean="0">
                <a:latin typeface="新細明體"/>
                <a:ea typeface="新細明體"/>
              </a:rPr>
              <a:t>這些關於你的智慧的傳聞</a:t>
            </a:r>
            <a:r>
              <a:rPr lang="zh-TW" altLang="en-US" sz="3600" b="1">
                <a:latin typeface="新細明體"/>
                <a:ea typeface="新細明體"/>
              </a:rPr>
              <a:t>，如今親眼見</a:t>
            </a:r>
            <a:r>
              <a:rPr lang="zh-TW" altLang="en-US" sz="3600" b="1" smtClean="0">
                <a:latin typeface="新細明體"/>
                <a:ea typeface="新細明體"/>
              </a:rPr>
              <a:t>了才知道，你</a:t>
            </a:r>
            <a:r>
              <a:rPr lang="zh-TW" altLang="en-US" sz="3600" b="1">
                <a:latin typeface="新細明體"/>
                <a:ea typeface="新細明體"/>
              </a:rPr>
              <a:t>的智慧遠超過我所聽到的。」</a:t>
            </a:r>
          </a:p>
        </p:txBody>
      </p:sp>
    </p:spTree>
    <p:extLst>
      <p:ext uri="{BB962C8B-B14F-4D97-AF65-F5344CB8AC3E}">
        <p14:creationId xmlns:p14="http://schemas.microsoft.com/office/powerpoint/2010/main" val="2700947411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9675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撒羅滿見</a:t>
            </a:r>
            <a:r>
              <a:rPr lang="zh-TW" altLang="en-US" sz="3600" b="1" smtClean="0">
                <a:latin typeface="新細明體"/>
                <a:ea typeface="新細明體"/>
              </a:rPr>
              <a:t>國家穩定，就</a:t>
            </a:r>
            <a:r>
              <a:rPr lang="zh-TW" altLang="en-US" sz="3600" b="1">
                <a:latin typeface="新細明體"/>
                <a:ea typeface="新細明體"/>
              </a:rPr>
              <a:t>開始進行建造聖殿的工程</a:t>
            </a:r>
            <a:r>
              <a:rPr lang="zh-TW" altLang="en-US" sz="3600" b="1" smtClean="0">
                <a:latin typeface="新細明體"/>
                <a:ea typeface="新細明體"/>
              </a:rPr>
              <a:t>，邀請了最頂尖的人才，用最好的材料，</a:t>
            </a:r>
            <a:r>
              <a:rPr lang="zh-TW" altLang="en-US" sz="3600" b="1">
                <a:latin typeface="新細明體"/>
                <a:ea typeface="新細明體"/>
              </a:rPr>
              <a:t>一共花了七年的時間</a:t>
            </a:r>
            <a:r>
              <a:rPr lang="zh-TW" altLang="en-US" sz="3600" b="1" smtClean="0">
                <a:latin typeface="新細明體"/>
                <a:ea typeface="新細明體"/>
              </a:rPr>
              <a:t>，終於完成</a:t>
            </a:r>
            <a:r>
              <a:rPr lang="zh-TW" altLang="en-US" sz="3600" b="1">
                <a:latin typeface="新細明體"/>
                <a:ea typeface="新細明體"/>
              </a:rPr>
              <a:t>耶路撒冷的聖殿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zh-TW" altLang="en-US" sz="3600" b="1">
                <a:latin typeface="新細明體"/>
                <a:ea typeface="新細明體"/>
              </a:rPr>
              <a:t>是以色列人為天主建造的第一座聖殿，從此人民就可以在聖殿裡恭敬天主了。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2154526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達</a:t>
            </a:r>
            <a:r>
              <a:rPr lang="zh-TW" altLang="en-US" sz="3600" b="1">
                <a:latin typeface="新細明體"/>
                <a:ea typeface="新細明體"/>
              </a:rPr>
              <a:t>味王將以色列的王位交給了誰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羅滿王繼承以色列的王位時，為什麼要向天主祈禱？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天主跟撒羅滿說：你無論求什麼我都會給你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撒羅滿王要跟天主求一顆智慧的心好分辨善惡？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天主聽了撒羅滿的祈禱之後感到很欣慰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天主要將撒羅滿自己沒有祈求的榮華富貴也賜給他？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羅滿</a:t>
            </a:r>
            <a:r>
              <a:rPr lang="zh-TW" altLang="en-US" sz="3600" b="1" smtClean="0">
                <a:latin typeface="新細明體"/>
                <a:ea typeface="新細明體"/>
              </a:rPr>
              <a:t>只求</a:t>
            </a:r>
            <a:r>
              <a:rPr lang="zh-TW" altLang="en-US" sz="3600" b="1">
                <a:latin typeface="新細明體"/>
                <a:ea typeface="新細明體"/>
              </a:rPr>
              <a:t>智慧的心，卻沒祈求財富與長壽，是笨還是聰明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撒羅滿王要命令衛兵，將那男嬰剖成一半？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撒</a:t>
            </a:r>
            <a:r>
              <a:rPr lang="zh-TW" altLang="en-US" sz="3600" b="1">
                <a:latin typeface="新細明體"/>
                <a:ea typeface="新細明體"/>
              </a:rPr>
              <a:t>羅滿王命令衛兵將男嬰剖成一半，是殘忍的嗎？還是為了考驗兩位婦人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舍巴的女王要親自前來拜訪撒羅滿王？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舍巴女王離開以色列時，要特別讚賞撒羅滿王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以色列</a:t>
            </a:r>
            <a:r>
              <a:rPr lang="zh-TW" altLang="en-US" sz="3600" b="1">
                <a:latin typeface="新細明體"/>
                <a:ea typeface="新細明體"/>
              </a:rPr>
              <a:t>人為天主在耶路撒冷建造的第一座聖殿，是哪一位國王蓋的？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媽媽有教你們起床後要刷牙、洗臉嗎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除了</a:t>
            </a:r>
            <a:r>
              <a:rPr lang="zh-TW" altLang="en-US" sz="3600" b="1"/>
              <a:t>早上起床要刷牙，睡覺前也要再刷一次，你們有</a:t>
            </a:r>
            <a:r>
              <a:rPr lang="zh-TW" altLang="en-US" sz="3600" b="1" smtClean="0"/>
              <a:t>照著做</a:t>
            </a:r>
            <a:r>
              <a:rPr lang="zh-TW" altLang="en-US" sz="3600" b="1"/>
              <a:t>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「天主說：</a:t>
            </a:r>
            <a:r>
              <a:rPr lang="en-US" altLang="zh-TW" sz="3600" b="1"/>
              <a:t>『</a:t>
            </a:r>
            <a:r>
              <a:rPr lang="zh-TW" altLang="en-US" sz="3600" b="1"/>
              <a:t>就照你求的賜你一顆智慧的心分辨善惡，你沒求的榮華富貴也賜給你！</a:t>
            </a:r>
            <a:r>
              <a:rPr lang="en-US" altLang="zh-TW" sz="3600" b="1"/>
              <a:t>』</a:t>
            </a:r>
            <a:r>
              <a:rPr lang="zh-TW" altLang="en-US" sz="3600" b="1"/>
              <a:t>」（列上</a:t>
            </a:r>
            <a:r>
              <a:rPr lang="en-US" altLang="zh-TW" sz="3600" b="1"/>
              <a:t>3,12~13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阿佳的故事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小朋友，阿</a:t>
            </a:r>
            <a:r>
              <a:rPr lang="zh-TW" altLang="en-US" sz="3600" b="1" smtClean="0"/>
              <a:t>佳處處</a:t>
            </a:r>
            <a:r>
              <a:rPr lang="zh-TW" altLang="en-US" sz="3600" b="1"/>
              <a:t>都為別人著想，雖然不是班</a:t>
            </a:r>
            <a:r>
              <a:rPr lang="zh-TW" altLang="en-US" sz="3600" b="1" smtClean="0"/>
              <a:t>上的第一名</a:t>
            </a:r>
            <a:r>
              <a:rPr lang="zh-TW" altLang="en-US" sz="3600" b="1"/>
              <a:t>，卻很有智慧，知道別人的需要，總是樂於幫忙，真是天主的好寶貝。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當別人有需要時，你願不願意</a:t>
            </a:r>
            <a:r>
              <a:rPr lang="zh-TW" altLang="en-US" sz="3600" b="1" smtClean="0"/>
              <a:t>主動付出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3766926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3488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175309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我們今天看到撒羅滿和阿佳的故事，他們都願意聽天主的話，擁有天主賞賜的智慧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13285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在生活中也願意為別人著想，將天主的愛和恩典帶給身旁的人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他們是我們的好榜樣，我們要多多向他們學習，在生活中成為天主的好寶貝。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愛我們的天父，謝謝祢今天讓我們看到，「無論向祢求什麼，祢都會給我們」。求祢賜給我們智慧為別人著想，在生活中將祢的愛分享給四周的人。以上所求是因主耶穌之名，阿們。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94048" y="2842507"/>
            <a:ext cx="7955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先知厄里亞以一擋百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249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知道為什麼每天一定要刷牙嗎？媽媽有跟你們解釋過原因</a:t>
            </a:r>
            <a:r>
              <a:rPr lang="zh-TW" altLang="en-US" sz="3600" b="1" smtClean="0"/>
              <a:t>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愛我們的天父，感謝祢讓我們今天又聚在一起，聽從老師的教導，求祢幫助我們專心聽講，將老師所教的運用在生活中，成為天主的好寶貝。以上所求是因我們的主耶穌之名，阿們。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列王紀上</a:t>
            </a:r>
            <a:r>
              <a:rPr lang="en-US" altLang="zh-TW" sz="3600" b="1"/>
              <a:t>17,1~18,46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249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你們是</a:t>
            </a:r>
            <a:r>
              <a:rPr lang="zh-TW" altLang="en-US" sz="3600" b="1"/>
              <a:t>聽話的孩子嗎？爸媽說的話你們都會聽嗎？還是有時候聽，有時候不聽呢？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媽媽早上叫你起床上學，你都馬上起床還是會賴床呢？爸爸提醒你放下電動去做功課，你有馬上聽話還是拖拖拉拉的呢？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687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謝謝你們的分享，看來你們都是爸媽的好寶貝，在家裡都很願意聽爸媽的話，真是太好了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那</a:t>
            </a:r>
            <a:r>
              <a:rPr lang="zh-TW" altLang="en-US" sz="3600" b="1"/>
              <a:t>你們有聽天主的話嗎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66434516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你們有愛天父爸爸嗎？我們每天都要</a:t>
            </a:r>
            <a:r>
              <a:rPr lang="zh-TW" altLang="en-US" sz="3600" b="1" smtClean="0"/>
              <a:t>向天</a:t>
            </a:r>
            <a:r>
              <a:rPr lang="zh-TW" altLang="en-US" sz="3600" b="1"/>
              <a:t>父</a:t>
            </a:r>
            <a:r>
              <a:rPr lang="zh-TW" altLang="en-US" sz="3600" b="1" smtClean="0"/>
              <a:t>爸爸祈禱</a:t>
            </a:r>
            <a:r>
              <a:rPr lang="zh-TW" altLang="en-US" sz="3600" b="1"/>
              <a:t>，你們都記得嗎？還是常常忘記，偶爾才會祈禱呢？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43214675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小活動──鏡子裡的人是誰啊？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，我們是</a:t>
            </a:r>
            <a:r>
              <a:rPr lang="zh-TW" altLang="en-US" sz="3600" b="1"/>
              <a:t>天父爸爸的寶貝，都要聽天主的話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，我們就要來看看聖經裡的厄里亞先知是怎麼樣聽天主的話。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以色列國</a:t>
            </a:r>
            <a:r>
              <a:rPr lang="zh-TW" altLang="en-US" sz="3600" b="1" smtClean="0"/>
              <a:t>在好幾年後，</a:t>
            </a:r>
            <a:r>
              <a:rPr lang="zh-TW" altLang="en-US" sz="3600" b="1"/>
              <a:t>傳給一位名叫阿哈布的</a:t>
            </a:r>
            <a:r>
              <a:rPr lang="zh-TW" altLang="en-US" sz="3600" b="1" smtClean="0"/>
              <a:t>國王，</a:t>
            </a:r>
            <a:r>
              <a:rPr lang="zh-TW" altLang="en-US" sz="3600" b="1"/>
              <a:t>他不但不聽天主的話，不做天主喜歡的事，還聽從一個叫巴耳的邪神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7089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天主很難過，就派先知厄里亞來勸他，告訴他，若繼續這樣將會有連續好幾年不下雨，國王卻不理他。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太好了，</a:t>
            </a:r>
            <a:r>
              <a:rPr lang="zh-TW" altLang="en-US" sz="3600" b="1" smtClean="0"/>
              <a:t>你們都</a:t>
            </a:r>
            <a:r>
              <a:rPr lang="zh-TW" altLang="en-US" sz="3600" b="1"/>
              <a:t>知道每天一定要刷牙，這是為了保護我們的牙齒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你們</a:t>
            </a:r>
            <a:r>
              <a:rPr lang="zh-TW" altLang="en-US" sz="3600" b="1"/>
              <a:t>知道如果不刷牙，牙齒不健康會是怎麼樣嗎</a:t>
            </a:r>
            <a:r>
              <a:rPr lang="zh-TW" altLang="en-US" sz="3600" b="1" smtClean="0"/>
              <a:t>？你們</a:t>
            </a:r>
            <a:r>
              <a:rPr lang="zh-TW" altLang="en-US" sz="3600" b="1"/>
              <a:t>會希望自己的牙齒變成這樣嗎？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39432407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不久，天空果然不下雨，小河也乾了，一點水都沒有</a:t>
            </a:r>
            <a:r>
              <a:rPr lang="zh-TW" altLang="en-US" sz="3600" b="1" smtClean="0">
                <a:latin typeface="新細明體"/>
                <a:ea typeface="新細明體"/>
              </a:rPr>
              <a:t>。天主叫厄里亞到約旦河邊，那邊有水，也會有一隻烏鴉帶食物給他。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看到天空都不下雨，感到非常生氣，便派人去殺厄里亞。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天主便指示厄里亞，叫他離開，去投靠一位寡婦。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厄里亞到了寡婦的家，發現寡婦跟她的兒子兩人只靠一把麵跟一點油過活，快要餓死了。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厄里亞請寡婦先做食物給他吃，並跟寡婦說食物絕不會用完。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寡婦照做了，果然罐裡的麵和油都沒少。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70892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幾天後，寡婦的兒子死了，寡婦非常傷心，厄里亞為了感謝她的照顧，馬上呼求天主，請求天主救救孩子，孩子便活了過來。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厄里亞在寡婦家住了三年，天主告訴他可以去見國王，告訴他天空要下雨了。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厄里亞去見了國王，國王看到他很生氣，覺得天空不下雨是厄里亞害的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厄里亞勇敢的回答國王：</a:t>
            </a:r>
            <a:r>
              <a:rPr lang="zh-TW" altLang="en-US" sz="3600" b="1" smtClean="0">
                <a:latin typeface="新細明體"/>
                <a:ea typeface="新細明體"/>
              </a:rPr>
              <a:t>「是因為你不</a:t>
            </a:r>
            <a:r>
              <a:rPr lang="zh-TW" altLang="en-US" sz="3600" b="1">
                <a:latin typeface="新細明體"/>
                <a:ea typeface="新細明體"/>
              </a:rPr>
              <a:t>聽天主的聲音，拜了邪神巴耳。今天，天主要讓你知道你的錯，你去叫全國的人和那</a:t>
            </a:r>
            <a:r>
              <a:rPr lang="en-US" altLang="zh-TW" sz="3600" b="1">
                <a:latin typeface="新細明體"/>
                <a:ea typeface="新細明體"/>
              </a:rPr>
              <a:t>450</a:t>
            </a:r>
            <a:r>
              <a:rPr lang="zh-TW" altLang="en-US" sz="3600" b="1">
                <a:latin typeface="新細明體"/>
                <a:ea typeface="新細明體"/>
              </a:rPr>
              <a:t>個拜邪神巴耳的先知到山上來。」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在山上，厄里亞叫人牽兩隻公牛來，殺了放在木柴上，但不要點火。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他要那</a:t>
            </a:r>
            <a:r>
              <a:rPr lang="en-US" altLang="zh-TW" sz="3600" b="1" smtClean="0">
                <a:latin typeface="新細明體"/>
                <a:ea typeface="新細明體"/>
              </a:rPr>
              <a:t>450</a:t>
            </a:r>
            <a:r>
              <a:rPr lang="zh-TW" altLang="en-US" sz="3600" b="1" smtClean="0">
                <a:latin typeface="新細明體"/>
                <a:ea typeface="新細明體"/>
              </a:rPr>
              <a:t>位巴耳的先知呼求巴耳，他也呼求天主，看誰會降下火來。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巴耳的</a:t>
            </a:r>
            <a:r>
              <a:rPr lang="zh-TW" altLang="en-US" sz="3600" b="1" smtClean="0">
                <a:latin typeface="新細明體"/>
                <a:ea typeface="新細明體"/>
              </a:rPr>
              <a:t>先知拼命喊叫</a:t>
            </a:r>
            <a:r>
              <a:rPr lang="zh-TW" altLang="en-US" sz="3600" b="1">
                <a:latin typeface="新細明體"/>
                <a:ea typeface="新細明體"/>
              </a:rPr>
              <a:t>巴耳，卻一點反應都沒有，他們在祭壇旁，跪下又起來，跳個</a:t>
            </a:r>
            <a:r>
              <a:rPr lang="zh-TW" altLang="en-US" sz="3600" b="1" smtClean="0">
                <a:latin typeface="新細明體"/>
                <a:ea typeface="新細明體"/>
              </a:rPr>
              <a:t>不停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他們還瘋狂的拿</a:t>
            </a:r>
            <a:r>
              <a:rPr lang="zh-TW" altLang="en-US" sz="3600" b="1">
                <a:latin typeface="新細明體"/>
                <a:ea typeface="新細明體"/>
              </a:rPr>
              <a:t>刀割自己，流得滿身是血，可怕極了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他們</a:t>
            </a:r>
            <a:r>
              <a:rPr lang="zh-TW" altLang="en-US" sz="3600" b="1">
                <a:latin typeface="新細明體"/>
                <a:ea typeface="新細明體"/>
              </a:rPr>
              <a:t>亂喊</a:t>
            </a:r>
            <a:r>
              <a:rPr lang="zh-TW" altLang="en-US" sz="3600" b="1" smtClean="0">
                <a:latin typeface="新細明體"/>
                <a:ea typeface="新細明體"/>
              </a:rPr>
              <a:t>亂叫，從早上直到</a:t>
            </a:r>
            <a:r>
              <a:rPr lang="zh-TW" altLang="en-US" sz="3600" b="1">
                <a:latin typeface="新細明體"/>
                <a:ea typeface="新細明體"/>
              </a:rPr>
              <a:t>晚上，巴耳的神都沒有反應。</a:t>
            </a: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這時，</a:t>
            </a:r>
            <a:r>
              <a:rPr lang="zh-TW" altLang="en-US" sz="3600" b="1">
                <a:latin typeface="新細明體"/>
                <a:ea typeface="新細明體"/>
              </a:rPr>
              <a:t>厄里亞對所有的人說：「你們都到我這邊來吧！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大家都靠了過去，厄</a:t>
            </a:r>
            <a:r>
              <a:rPr lang="zh-TW" altLang="en-US" sz="3600" b="1">
                <a:latin typeface="新細明體"/>
                <a:ea typeface="新細明體"/>
              </a:rPr>
              <a:t>里</a:t>
            </a:r>
            <a:r>
              <a:rPr lang="zh-TW" altLang="en-US" sz="3600" b="1" smtClean="0">
                <a:latin typeface="新細明體"/>
                <a:ea typeface="新細明體"/>
              </a:rPr>
              <a:t>亞吩咐</a:t>
            </a:r>
            <a:r>
              <a:rPr lang="zh-TW" altLang="en-US" sz="3600" b="1">
                <a:latin typeface="新細明體"/>
                <a:ea typeface="新細明體"/>
              </a:rPr>
              <a:t>大家在祭壇上的木柴四周倒滿水，總共倒了三次</a:t>
            </a:r>
            <a:r>
              <a:rPr lang="zh-TW" altLang="en-US" sz="3600" b="1" smtClean="0">
                <a:latin typeface="新細明體"/>
                <a:ea typeface="新細明體"/>
              </a:rPr>
              <a:t>水。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里亞開始大聲祈禱：「天主啊，祢是以色列的天主，我是祢的僕人，是奉祢的命作這一切的事。天主，求祢聽我的祈禱，使大家知道祢是真的天主，讓國王回心轉意！」</a:t>
            </a:r>
          </a:p>
        </p:txBody>
      </p:sp>
    </p:spTree>
    <p:extLst>
      <p:ext uri="{BB962C8B-B14F-4D97-AF65-F5344CB8AC3E}">
        <p14:creationId xmlns:p14="http://schemas.microsoft.com/office/powerpoint/2010/main" val="2520822817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 smtClean="0"/>
              <a:t>小</a:t>
            </a:r>
            <a:r>
              <a:rPr lang="zh-TW" altLang="en-US" sz="4800" b="1" smtClean="0"/>
              <a:t>故事</a:t>
            </a:r>
            <a:r>
              <a:rPr lang="en-US" altLang="zh-TW" sz="4800" b="1" smtClean="0"/>
              <a:t>——</a:t>
            </a:r>
            <a:r>
              <a:rPr lang="zh-TW" altLang="en-US" sz="4800" b="1"/>
              <a:t>複習「天主十誡」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就在這時，天上降下了火，把木柴上所有的東西和四周的水統統都燒乾了。</a:t>
            </a:r>
          </a:p>
        </p:txBody>
      </p:sp>
    </p:spTree>
    <p:extLst>
      <p:ext uri="{BB962C8B-B14F-4D97-AF65-F5344CB8AC3E}">
        <p14:creationId xmlns:p14="http://schemas.microsoft.com/office/powerpoint/2010/main" val="3099568475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國王和現場所有的人都看得目瞪口呆，跪倒在地說：「感謝天主！</a:t>
            </a:r>
            <a:r>
              <a:rPr lang="zh-TW" altLang="en-US" sz="3600" b="1" smtClean="0">
                <a:latin typeface="新細明體"/>
                <a:ea typeface="新細明體"/>
              </a:rPr>
              <a:t>」厄</a:t>
            </a:r>
            <a:r>
              <a:rPr lang="zh-TW" altLang="en-US" sz="3600" b="1">
                <a:latin typeface="新細明體"/>
                <a:ea typeface="新細明體"/>
              </a:rPr>
              <a:t>里亞再跟國王說：「等著吧，天很快就會下雨了。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過</a:t>
            </a:r>
            <a:r>
              <a:rPr lang="zh-TW" altLang="en-US" sz="3600" b="1">
                <a:latin typeface="新細明體"/>
                <a:ea typeface="新細明體"/>
              </a:rPr>
              <a:t>不久，天空變得昏暗，隨後便下起大雨。</a:t>
            </a:r>
          </a:p>
        </p:txBody>
      </p:sp>
    </p:spTree>
    <p:extLst>
      <p:ext uri="{BB962C8B-B14F-4D97-AF65-F5344CB8AC3E}">
        <p14:creationId xmlns:p14="http://schemas.microsoft.com/office/powerpoint/2010/main" val="2700947411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里亞先知去勸國王時，為什麼國王都不理他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天主會派厄里亞先知去勸國王？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為什麼要派人去追殺厄里亞先知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里亞聽了天主的話，住在寡婦的家時，發生了什麼事？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里亞在寡婦家時，她的兒子生病死了，厄里亞做了什麼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厄里亞知道國王要殺他，還敢去見國王？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說是厄里亞害全國人受苦沒有水喝，你覺得是這樣嗎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厄里亞先知要一個人對付那</a:t>
            </a:r>
            <a:r>
              <a:rPr lang="en-US" altLang="zh-TW" sz="3600" b="1">
                <a:latin typeface="新細明體"/>
                <a:ea typeface="新細明體"/>
              </a:rPr>
              <a:t>450</a:t>
            </a:r>
            <a:r>
              <a:rPr lang="zh-TW" altLang="en-US" sz="3600" b="1">
                <a:latin typeface="新細明體"/>
                <a:ea typeface="新細明體"/>
              </a:rPr>
              <a:t>個拜巴耳的先知？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覺得厄里亞一個人對付</a:t>
            </a:r>
            <a:r>
              <a:rPr lang="en-US" altLang="zh-TW" sz="3600" b="1">
                <a:latin typeface="新細明體"/>
                <a:ea typeface="新細明體"/>
              </a:rPr>
              <a:t>450</a:t>
            </a:r>
            <a:r>
              <a:rPr lang="zh-TW" altLang="en-US" sz="3600" b="1">
                <a:latin typeface="新細明體"/>
                <a:ea typeface="新細明體"/>
              </a:rPr>
              <a:t>個人時，心裡會不會害怕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厄里亞要在所有的人面前對付那</a:t>
            </a:r>
            <a:r>
              <a:rPr lang="en-US" altLang="zh-TW" sz="3600" b="1">
                <a:latin typeface="新細明體"/>
                <a:ea typeface="新細明體"/>
              </a:rPr>
              <a:t>450</a:t>
            </a:r>
            <a:r>
              <a:rPr lang="zh-TW" altLang="en-US" sz="3600" b="1">
                <a:latin typeface="新細明體"/>
                <a:ea typeface="新細明體"/>
              </a:rPr>
              <a:t>個巴耳先知，他想要做什麼？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覺得國王會因為看到所發生的事後，就聽天主的話嗎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遇到困難時，會像厄里亞先知一樣呼求天主幫忙嗎？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「婦人對厄里亞說：</a:t>
            </a:r>
            <a:r>
              <a:rPr lang="en-US" altLang="zh-TW" sz="3600" b="1"/>
              <a:t>『</a:t>
            </a:r>
            <a:r>
              <a:rPr lang="zh-TW" altLang="en-US" sz="3600" b="1"/>
              <a:t>我知道你是天主的人，上主藉你口所說的話確是真理！</a:t>
            </a:r>
            <a:r>
              <a:rPr lang="en-US" altLang="zh-TW" sz="3600" b="1"/>
              <a:t>』</a:t>
            </a:r>
            <a:r>
              <a:rPr lang="zh-TW" altLang="en-US" sz="3600" b="1"/>
              <a:t>」（列上</a:t>
            </a:r>
            <a:r>
              <a:rPr lang="en-US" altLang="zh-TW" sz="3600" b="1"/>
              <a:t>17,24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1840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9,1~17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接下來</a:t>
            </a:r>
            <a:r>
              <a:rPr lang="zh-TW" altLang="en-US" sz="3600" b="1"/>
              <a:t>，我們要來聽聽「天主十誡」的故事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這個</a:t>
            </a:r>
            <a:r>
              <a:rPr lang="zh-TW" altLang="en-US" sz="3600" b="1"/>
              <a:t>故事和之前大家聽過的逾越節很有關係，還記得逾越節的故事嗎？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阿哲的故事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小朋友，今天厄里亞的故事告訴我們，在生活中要聽天主的話，聽爸媽的話，在學校要聽老師的話，在教堂要聽神父修女的話。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我們還可以做些什麼來幫助自己像厄里亞一樣聽天主的話？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3766926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0985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92494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今天我們聽了厄里亞先知的故事，知道他很聽天主</a:t>
            </a:r>
            <a:r>
              <a:rPr lang="zh-TW" altLang="en-US" sz="3600" b="1" smtClean="0"/>
              <a:t>的話，</a:t>
            </a:r>
            <a:r>
              <a:rPr lang="zh-TW" altLang="en-US" sz="3600" b="1"/>
              <a:t>因為他很愛天主，也知道天主每天都會照顧、幫助他。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63691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</a:t>
            </a:r>
            <a:r>
              <a:rPr lang="zh-TW" altLang="en-US" sz="3600" b="1" smtClean="0"/>
              <a:t>生活中</a:t>
            </a:r>
            <a:r>
              <a:rPr lang="zh-TW" altLang="en-US" sz="3600" b="1"/>
              <a:t>，</a:t>
            </a:r>
            <a:r>
              <a:rPr lang="zh-TW" altLang="en-US" sz="3600" b="1" smtClean="0"/>
              <a:t>我們</a:t>
            </a:r>
            <a:r>
              <a:rPr lang="zh-TW" altLang="en-US" sz="3600" b="1"/>
              <a:t>也可以像厄里亞一樣，常常聽天主的話，遇到問題時就跟天主說，祂是</a:t>
            </a:r>
            <a:r>
              <a:rPr lang="zh-TW" altLang="en-US" sz="3600" b="1" smtClean="0"/>
              <a:t>那麼的愛</a:t>
            </a:r>
            <a:r>
              <a:rPr lang="zh-TW" altLang="en-US" sz="3600" b="1"/>
              <a:t>我們，一定會幫助我們的。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70892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仁慈的天父，感謝祢讓我們今天知道，先知是聽天主話的人，是天主的好幫手，每個人都可以像先知一樣聽天主的話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060848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求祢幫助我們學習厄里亞先知，在生活中聽天主的話、聽爸媽和老師的話，也常常記得每天都要跟天主說話，讓自己跟天主的關係越來越好，做天主的好寶貝。以上所求是因主耶穌之名，阿們。</a:t>
            </a:r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6576" y="29969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漆冬寡婦</a:t>
            </a:r>
            <a:r>
              <a:rPr lang="zh-TW" altLang="en-US" sz="6600" b="1" smtClean="0">
                <a:ea typeface="Microsoft JhengHei Light" panose="020b0304030504040204"/>
              </a:rPr>
              <a:t>聽命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先知</a:t>
            </a:r>
            <a:r>
              <a:rPr lang="zh-TW" altLang="en-US" sz="6600" b="1">
                <a:ea typeface="Microsoft JhengHei Light" panose="020b0304030504040204"/>
              </a:rPr>
              <a:t>厄里亞母子獲救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3275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	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49289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梅瑟帶著以色列人準備前往福地之前</a:t>
            </a:r>
            <a:r>
              <a:rPr lang="zh-TW" altLang="en-US" sz="3600" b="1" smtClean="0"/>
              <a:t>，來到</a:t>
            </a:r>
            <a:r>
              <a:rPr lang="zh-TW" altLang="en-US" sz="3600" b="1"/>
              <a:t>一片</a:t>
            </a:r>
            <a:r>
              <a:rPr lang="zh-TW" altLang="en-US" sz="3600" b="1" smtClean="0"/>
              <a:t>曠野，雖然缺乏很多物資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但天主時時照料他們，沒水喝就找水，沒食物便給瑪納和鵪鶉。但人們還是不滿足，時常向梅瑟抱怨。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慈愛的天父，感謝祢讓我們又聚在一起，也謝謝祢時時刻刻都看顧著我們，求祢幫助我們今天可以認真上課，將老師所教導的牢記在心，做祢的好寶貝。以上所求是靠我們的主耶穌之名，阿們。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列王紀上</a:t>
            </a:r>
            <a:r>
              <a:rPr lang="en-US" altLang="zh-TW" sz="3600" b="1"/>
              <a:t>17,8~24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249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，你們是「好奇寶寶」嗎？</a:t>
            </a:r>
            <a:r>
              <a:rPr lang="zh-TW" altLang="en-US" sz="3600" b="1" smtClean="0"/>
              <a:t>是不是喜歡</a:t>
            </a:r>
            <a:r>
              <a:rPr lang="zh-TW" altLang="en-US" sz="3600" b="1"/>
              <a:t>問東問西的呢？有沒有問過爸媽為什麼太陽是東升西落呢？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34888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為什麼太陽沉下去時，天空會變得紅紅的</a:t>
            </a:r>
            <a:r>
              <a:rPr lang="zh-TW" altLang="en-US" sz="3600" b="1" smtClean="0"/>
              <a:t>？小</a:t>
            </a:r>
            <a:r>
              <a:rPr lang="zh-TW" altLang="en-US" sz="3600" b="1"/>
              <a:t>狗狗是從哪裡來的？是躲在狗媽媽的肚子裡嗎？那我們是從哪裡來的，也是躲在媽媽的肚子裡嗎？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62880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小朋友最好奇了，年紀還小，對身邊的許多事物都很陌生，看到很多事情都會想問「為什麼</a:t>
            </a:r>
            <a:r>
              <a:rPr lang="zh-TW" altLang="en-US" sz="3600" b="1" smtClean="0"/>
              <a:t>」。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當你們問為什麼時，家裡的人會怎麼回答你呢</a:t>
            </a:r>
            <a:r>
              <a:rPr lang="zh-TW" altLang="en-US" sz="3600" b="1" smtClean="0"/>
              <a:t>？他們的回答有滿足</a:t>
            </a:r>
            <a:r>
              <a:rPr lang="zh-TW" altLang="en-US" sz="3600" b="1"/>
              <a:t>你們的好奇心嗎？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66434516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小故事──喜歡問為什麼的小奇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小朋友，小奇發現媽媽也有不知道的事時，感到十分</a:t>
            </a:r>
            <a:r>
              <a:rPr lang="zh-TW" altLang="en-US" sz="3600" b="1" smtClean="0"/>
              <a:t>驚訝</a:t>
            </a:r>
            <a:r>
              <a:rPr lang="zh-TW" altLang="en-US" sz="3600" b="1"/>
              <a:t>，</a:t>
            </a:r>
            <a:r>
              <a:rPr lang="zh-TW" altLang="en-US" sz="3600" b="1" smtClean="0"/>
              <a:t>有</a:t>
            </a:r>
            <a:r>
              <a:rPr lang="zh-TW" altLang="en-US" sz="3600" b="1"/>
              <a:t>很多事其實我們也不一定知道為什麼會這樣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，我們就來看看一個奇妙的故事。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99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先知厄里亞被國王追殺時，天主指示他到漆冬去投靠一位寡婦，厄里亞便照天主的指示去了。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厄</a:t>
            </a:r>
            <a:r>
              <a:rPr lang="zh-TW" altLang="en-US" sz="3600" b="1"/>
              <a:t>里亞來到漆冬，看到寡婦神情</a:t>
            </a:r>
            <a:r>
              <a:rPr lang="zh-TW" altLang="en-US" sz="3600" b="1" smtClean="0"/>
              <a:t>落寞的準備</a:t>
            </a:r>
            <a:r>
              <a:rPr lang="zh-TW" altLang="en-US" sz="3600" b="1"/>
              <a:t>去井邊打水，就問</a:t>
            </a:r>
            <a:r>
              <a:rPr lang="zh-TW" altLang="en-US" sz="3600" b="1" smtClean="0"/>
              <a:t>她怎麼</a:t>
            </a:r>
            <a:r>
              <a:rPr lang="zh-TW" altLang="en-US" sz="3600" b="1"/>
              <a:t>了</a:t>
            </a:r>
            <a:r>
              <a:rPr lang="zh-TW" altLang="en-US" sz="3600" b="1" smtClean="0"/>
              <a:t>？婦人有氣無力的說</a:t>
            </a:r>
            <a:r>
              <a:rPr lang="zh-TW" altLang="en-US" sz="3600" b="1"/>
              <a:t>：</a:t>
            </a:r>
            <a:r>
              <a:rPr lang="zh-TW" altLang="en-US" sz="3600" b="1" smtClean="0"/>
              <a:t>「有位先知要國王悔改，國王不聽，天就不下雨了，也沒有收成，家裡只剩下一點油跟麵，我準備打水回家做成餅給兒子吃，然後等死。」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厄里亞跟婦人說：「不用害怕，天主會照料的，只是請妳先做個餅給我吃。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婦人</a:t>
            </a:r>
            <a:r>
              <a:rPr lang="zh-TW" altLang="en-US" sz="3600" b="1">
                <a:latin typeface="新細明體"/>
                <a:ea typeface="新細明體"/>
              </a:rPr>
              <a:t>看了看厄里亞，也沒再說什麼，就帶著他回家去，照他說的，做餅給他吃。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84482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幾十萬人在曠野裡遊蕩，免不了會發生許多衝突，梅瑟天天都要處理這些問題，實在很頭痛。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為了解決這些問題，梅瑟決定上西乃山祈禱，尋求天主的指示。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厄里亞吃過了，跟婦人說：「妳再去做餅給妳兒子吃。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婦人</a:t>
            </a:r>
            <a:r>
              <a:rPr lang="zh-TW" altLang="en-US" sz="3600" b="1">
                <a:latin typeface="新細明體"/>
                <a:ea typeface="新細明體"/>
              </a:rPr>
              <a:t>心裡想，哪來的麵和油</a:t>
            </a:r>
            <a:r>
              <a:rPr lang="zh-TW" altLang="en-US" sz="3600" b="1" smtClean="0">
                <a:latin typeface="新細明體"/>
                <a:ea typeface="新細明體"/>
              </a:rPr>
              <a:t>？沒想到</a:t>
            </a:r>
            <a:r>
              <a:rPr lang="zh-TW" altLang="en-US" sz="3600" b="1">
                <a:latin typeface="新細明體"/>
                <a:ea typeface="新細明體"/>
              </a:rPr>
              <a:t>，婦人打開油缸和麵罐，裡面的麵和油一點也沒少。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婦人不知道為什麼會這樣，趕緊做了餅給兒子吃，自己也吃了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第</a:t>
            </a:r>
            <a:r>
              <a:rPr lang="zh-TW" altLang="en-US" sz="3600" b="1">
                <a:latin typeface="新細明體"/>
                <a:ea typeface="新細明體"/>
              </a:rPr>
              <a:t>二天，厄里亞要寡婦再去做餅，寡婦做了餅給先知吃之後，罐裡的麵和缸裡的油還是一點也沒少，婦人跟兒子也都有餅可以吃。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過了好幾天，寡婦</a:t>
            </a:r>
            <a:r>
              <a:rPr lang="zh-TW" altLang="en-US" sz="3600" b="1" smtClean="0">
                <a:latin typeface="新細明體"/>
                <a:ea typeface="新細明體"/>
              </a:rPr>
              <a:t>發現每次</a:t>
            </a:r>
            <a:r>
              <a:rPr lang="zh-TW" altLang="en-US" sz="3600" b="1">
                <a:latin typeface="新細明體"/>
                <a:ea typeface="新細明體"/>
              </a:rPr>
              <a:t>做餅都確實用完了麵跟油，但隔天要做餅時，麵跟油還是跟原來一樣，不多也不少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有一天，寡婦跟厄里亞說：「缸裡的麵和罐裡的油，真是一點也沒有減少，正如天主藉著你所說的。」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9675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有一天，寡婦的兒子突然生病，病得很嚴重，就去世了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寡婦抱</a:t>
            </a:r>
            <a:r>
              <a:rPr lang="zh-TW" altLang="en-US" sz="3600" b="1">
                <a:latin typeface="新細明體"/>
                <a:ea typeface="新細明體"/>
              </a:rPr>
              <a:t>著兒子一直痛哭</a:t>
            </a:r>
            <a:r>
              <a:rPr lang="zh-TW" altLang="en-US" sz="3600" b="1" smtClean="0">
                <a:latin typeface="新細明體"/>
                <a:ea typeface="新細明體"/>
              </a:rPr>
              <a:t>，跟厄</a:t>
            </a:r>
            <a:r>
              <a:rPr lang="zh-TW" altLang="en-US" sz="3600" b="1">
                <a:latin typeface="新細明體"/>
                <a:ea typeface="新細明體"/>
              </a:rPr>
              <a:t>里</a:t>
            </a:r>
            <a:r>
              <a:rPr lang="zh-TW" altLang="en-US" sz="3600" b="1" smtClean="0">
                <a:latin typeface="新細明體"/>
                <a:ea typeface="新細明體"/>
              </a:rPr>
              <a:t>亞抱怨說：</a:t>
            </a:r>
            <a:r>
              <a:rPr lang="zh-TW" altLang="en-US" sz="3600" b="1">
                <a:latin typeface="新細明體"/>
                <a:ea typeface="新細明體"/>
              </a:rPr>
              <a:t>「天主的人，我到底做了什麼？你來到我家裡，我也盡力伺候你，為什麼要讓我的兒子得病？求你還我兒子！」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</a:t>
            </a:r>
            <a:r>
              <a:rPr lang="zh-TW" altLang="en-US" sz="3600" b="1" smtClean="0">
                <a:latin typeface="新細明體"/>
                <a:ea typeface="新細明體"/>
              </a:rPr>
              <a:t>亞請婦人將兒子交給他，他將孩子放在</a:t>
            </a:r>
            <a:r>
              <a:rPr lang="zh-TW" altLang="en-US" sz="3600" b="1">
                <a:latin typeface="新細明體"/>
                <a:ea typeface="新細明體"/>
              </a:rPr>
              <a:t>自己的床上，跪在床前呼求天主說：「天主啊，我的天主，這婦人待我如親人，難道祢忍心帶走她的兒子嗎？」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厄里亞等了一會</a:t>
            </a:r>
            <a:r>
              <a:rPr lang="zh-TW" altLang="en-US" sz="3600" b="1" smtClean="0">
                <a:latin typeface="新細明體"/>
                <a:ea typeface="新細明體"/>
              </a:rPr>
              <a:t>，看那孩子沒有動靜，再次</a:t>
            </a:r>
            <a:r>
              <a:rPr lang="zh-TW" altLang="en-US" sz="3600" b="1">
                <a:latin typeface="新細明體"/>
                <a:ea typeface="新細明體"/>
              </a:rPr>
              <a:t>懇求天主：「天主啊，我的天主，這婦人就這麼一個兒子，求祢可憐她吧！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厄里亞看孩子依然沒動靜，便趴在孩子身上，第三次呼求天主：「天主啊，我的天主，求祢使孩子的靈魂再回到他身上！」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厄里亞的呼求終於感動天主，</a:t>
            </a:r>
            <a:r>
              <a:rPr lang="zh-TW" altLang="en-US" sz="3600" b="1" smtClean="0">
                <a:latin typeface="新細明體"/>
                <a:ea typeface="新細明體"/>
              </a:rPr>
              <a:t>孩子</a:t>
            </a:r>
            <a:r>
              <a:rPr lang="zh-TW" altLang="en-US" sz="3600" b="1">
                <a:latin typeface="新細明體"/>
                <a:ea typeface="新細明體"/>
              </a:rPr>
              <a:t>活</a:t>
            </a:r>
            <a:r>
              <a:rPr lang="zh-TW" altLang="en-US" sz="3600" b="1" smtClean="0">
                <a:latin typeface="新細明體"/>
                <a:ea typeface="新細明體"/>
              </a:rPr>
              <a:t>了</a:t>
            </a:r>
            <a:r>
              <a:rPr lang="zh-TW" altLang="en-US" sz="3600" b="1">
                <a:latin typeface="新細明體"/>
                <a:ea typeface="新細明體"/>
              </a:rPr>
              <a:t>起來，厄里亞</a:t>
            </a:r>
            <a:r>
              <a:rPr lang="zh-TW" altLang="en-US" sz="3600" b="1" smtClean="0">
                <a:latin typeface="新細明體"/>
                <a:ea typeface="新細明體"/>
              </a:rPr>
              <a:t>把孩子</a:t>
            </a:r>
            <a:r>
              <a:rPr lang="zh-TW" altLang="en-US" sz="3600" b="1">
                <a:latin typeface="新細明體"/>
                <a:ea typeface="新細明體"/>
              </a:rPr>
              <a:t>交還給母親說：「看，你的兒子活了！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婦人</a:t>
            </a:r>
            <a:r>
              <a:rPr lang="zh-TW" altLang="en-US" sz="3600" b="1">
                <a:latin typeface="新細明體"/>
                <a:ea typeface="新細明體"/>
              </a:rPr>
              <a:t>對厄里亞說：「我知道你真是天主的人，天主藉你的口所說的話，確實是真理。」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里亞為什麼要到漆冬去</a:t>
            </a:r>
            <a:r>
              <a:rPr lang="zh-TW" altLang="en-US" sz="3600" b="1" smtClean="0">
                <a:latin typeface="新細明體"/>
                <a:ea typeface="新細明體"/>
              </a:rPr>
              <a:t>投靠寡婦？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里亞看到</a:t>
            </a:r>
            <a:r>
              <a:rPr lang="zh-TW" altLang="en-US" sz="3600" b="1" smtClean="0">
                <a:latin typeface="新細明體"/>
                <a:ea typeface="新細明體"/>
              </a:rPr>
              <a:t>那寡婦</a:t>
            </a:r>
            <a:r>
              <a:rPr lang="zh-TW" altLang="en-US" sz="3600" b="1">
                <a:latin typeface="新細明體"/>
                <a:ea typeface="新細明體"/>
              </a:rPr>
              <a:t>時，為什麼她的神情十分落寞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厄里亞聽寡婦說了自己的處境後，請她為自己做什麼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厄里亞請寡婦先做餅給他吃時，寡婦不但沒有問原因，還照著做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正當梅瑟在西乃山上祈禱時，山下群眾卻等得</a:t>
            </a:r>
            <a:r>
              <a:rPr lang="zh-TW" altLang="en-US" sz="3600" b="1" smtClean="0">
                <a:latin typeface="新細明體"/>
                <a:ea typeface="新細明體"/>
              </a:rPr>
              <a:t>不耐煩，便向梅瑟的哥哥亞郎說：「我們需要新的神！」亞</a:t>
            </a:r>
            <a:r>
              <a:rPr lang="zh-TW" altLang="en-US" sz="3600" b="1">
                <a:latin typeface="新細明體"/>
                <a:ea typeface="新細明體"/>
              </a:rPr>
              <a:t>郎耐不住群眾抗議，便順從他們，收集了百姓的金飾，鑄造一隻</a:t>
            </a:r>
            <a:r>
              <a:rPr lang="zh-TW" altLang="en-US" sz="3600" b="1" smtClean="0">
                <a:latin typeface="新細明體"/>
                <a:ea typeface="新細明體"/>
              </a:rPr>
              <a:t>金牛。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群眾</a:t>
            </a:r>
            <a:r>
              <a:rPr lang="zh-TW" altLang="en-US" sz="3600" b="1">
                <a:latin typeface="新細明體"/>
                <a:ea typeface="新細明體"/>
              </a:rPr>
              <a:t>開始向金牛朝拜，完全忘了天主。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為什麼厄里亞吃了餅要寡婦也給兒子做餅時，寡婦感到疑惑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為什麼寡婦給兒子做了餅吃之後，罐裡的麵和缸裡的油一點也沒少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寡婦知道</a:t>
            </a:r>
            <a:r>
              <a:rPr lang="zh-TW" altLang="en-US" sz="3600" b="1">
                <a:latin typeface="新細明體"/>
                <a:ea typeface="新細明體"/>
              </a:rPr>
              <a:t>為什麼罐裡的麵和缸裡的油都沒有</a:t>
            </a:r>
            <a:r>
              <a:rPr lang="zh-TW" altLang="en-US" sz="3600" b="1" smtClean="0">
                <a:latin typeface="新細明體"/>
                <a:ea typeface="新細明體"/>
              </a:rPr>
              <a:t>少</a:t>
            </a:r>
            <a:r>
              <a:rPr lang="zh-TW" altLang="en-US" sz="3600" b="1">
                <a:latin typeface="新細明體"/>
                <a:ea typeface="新細明體"/>
              </a:rPr>
              <a:t>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為什麼寡婦的兒子生病去世了，寡婦要抱怨厄里亞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當</a:t>
            </a:r>
            <a:r>
              <a:rPr lang="zh-TW" altLang="en-US" sz="3600" b="1" smtClean="0">
                <a:latin typeface="新細明體"/>
                <a:ea typeface="新細明體"/>
              </a:rPr>
              <a:t>寡婦的</a:t>
            </a:r>
            <a:r>
              <a:rPr lang="zh-TW" altLang="en-US" sz="3600" b="1">
                <a:latin typeface="新細明體"/>
                <a:ea typeface="新細明體"/>
              </a:rPr>
              <a:t>兒子突然生病去世時，為什麼厄里亞要向天主祈禱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你覺得寡婦的兒子又活了過來，是天主聽了厄里亞的祈禱，還是天主可憐那婦人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里亞將寡婦的兒子交還給她時，為什麼她跟厄里亞說「你真是天主的人」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遇到困難時，會像厄里亞先知一樣呼求天主嗎？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「寡婦對厄里亞說：</a:t>
            </a:r>
            <a:r>
              <a:rPr lang="en-US" altLang="zh-TW" sz="3600" b="1"/>
              <a:t>『</a:t>
            </a:r>
            <a:r>
              <a:rPr lang="zh-TW" altLang="en-US" sz="3600" b="1"/>
              <a:t>麵和油都沒少，正如天主藉著你所說的話！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列上</a:t>
            </a:r>
            <a:r>
              <a:rPr lang="en-US" altLang="zh-TW" sz="3600" b="1"/>
              <a:t>17,16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阿信的故事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13285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，阿信雖然不明白為什麼表姊會得小兒麻痺，還覺得</a:t>
            </a:r>
            <a:r>
              <a:rPr lang="zh-TW" altLang="en-US" sz="3600" b="1" smtClean="0"/>
              <a:t>表姊哪兒</a:t>
            </a:r>
            <a:r>
              <a:rPr lang="zh-TW" altLang="en-US" sz="3600" b="1"/>
              <a:t>也不能去真是可憐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沒想到</a:t>
            </a:r>
            <a:r>
              <a:rPr lang="zh-TW" altLang="en-US" sz="3600" b="1"/>
              <a:t>，表姊卻展現了聰明的頭腦，及時阻止爸爸受騙。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4208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在生活中，當我們遇到不明白，或是感到困惑的時候，可以學習厄里亞和寡婦，先別急著問為什麼，也許之後慢慢就會明白。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3766926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在生活中，</a:t>
            </a:r>
            <a:r>
              <a:rPr lang="zh-TW" altLang="en-US" sz="3600" b="1"/>
              <a:t>遇到不明白時，可以做些什麼來幫助自己將一切交給天主？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27578357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這時，天主</a:t>
            </a:r>
            <a:r>
              <a:rPr lang="zh-TW" altLang="en-US" sz="3600" b="1">
                <a:latin typeface="新細明體"/>
                <a:ea typeface="新細明體"/>
              </a:rPr>
              <a:t>的使者對梅瑟</a:t>
            </a:r>
            <a:r>
              <a:rPr lang="zh-TW" altLang="en-US" sz="3600" b="1" smtClean="0">
                <a:latin typeface="新細明體"/>
                <a:ea typeface="新細明體"/>
              </a:rPr>
              <a:t>說：</a:t>
            </a:r>
            <a:r>
              <a:rPr lang="zh-TW" altLang="en-US" sz="3600" b="1">
                <a:latin typeface="新細明體"/>
                <a:ea typeface="新細明體"/>
              </a:rPr>
              <a:t>「你快下山，群眾已經離棄了天主！」梅瑟聽了很驚慌，趕緊跪下向使者</a:t>
            </a:r>
            <a:r>
              <a:rPr lang="zh-TW" altLang="en-US" sz="3600" b="1" smtClean="0">
                <a:latin typeface="新細明體"/>
                <a:ea typeface="新細明體"/>
              </a:rPr>
              <a:t>求情，希望天主能再給他們一次機會。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56490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今天我們</a:t>
            </a:r>
            <a:r>
              <a:rPr lang="zh-TW" altLang="en-US" sz="3600" b="1"/>
              <a:t>再次看到天父爸爸的</a:t>
            </a:r>
            <a:r>
              <a:rPr lang="zh-TW" altLang="en-US" sz="3600" b="1" smtClean="0"/>
              <a:t>愛</a:t>
            </a:r>
            <a:r>
              <a:rPr lang="zh-TW" altLang="en-US" sz="3600" b="1"/>
              <a:t>，</a:t>
            </a:r>
            <a:r>
              <a:rPr lang="zh-TW" altLang="en-US" sz="3600" b="1" smtClean="0"/>
              <a:t>祂</a:t>
            </a:r>
            <a:r>
              <a:rPr lang="zh-TW" altLang="en-US" sz="3600" b="1"/>
              <a:t>完全知道厄里亞和寡婦的需要，也按照他們的所需賞賜恩典，讓罐裡的麵和缸裡的油不再短缺。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20486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在生活中，當我們遇到一些不是那麼明白的事情時，</a:t>
            </a:r>
            <a:r>
              <a:rPr lang="zh-TW" altLang="en-US" sz="3600" b="1" smtClean="0"/>
              <a:t>我們學習厄</a:t>
            </a:r>
            <a:r>
              <a:rPr lang="zh-TW" altLang="en-US" sz="3600" b="1"/>
              <a:t>里亞和</a:t>
            </a:r>
            <a:r>
              <a:rPr lang="zh-TW" altLang="en-US" sz="3600" b="1" smtClean="0"/>
              <a:t>寡婦，他們</a:t>
            </a:r>
            <a:r>
              <a:rPr lang="zh-TW" altLang="en-US" sz="3600" b="1"/>
              <a:t>全心信賴天主，將心中的疑惑交給天主，也相信天主會有最好的安排。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70892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慈愛的天父，我們感謝祢是這麼地愛我們，在先知厄里亞和漆冬寡婦的故事中，祢讓我們看到祢無時無刻都在看顧我們，就像祢看顧他們一樣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求祢幫助我們也可以像他們一樣地信賴祢，在生活中無論遇到任何事情，不管自己是否明白，都能交託給祢，學習依靠祢。以上祈求是靠我們的主耶穌的名，阿們。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3528" y="2996952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謙遜受教的納阿曼將軍蒙厄里叟先知治癒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我們在天上的父，感謝祢帶領我們今天來到祢面前學習，求祢幫助我們專心聽課，使我們能明白祢要教導我們的道理，快快樂樂的跟小朋友一起讚美、感謝祢。奉祢的聖子耶穌之名，阿們。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列王紀下</a:t>
            </a:r>
            <a:r>
              <a:rPr lang="en-US" altLang="zh-TW" sz="3600" b="1"/>
              <a:t>2,1~12</a:t>
            </a:r>
            <a:r>
              <a:rPr lang="zh-TW" altLang="en-US" sz="3600" b="1"/>
              <a:t>、</a:t>
            </a:r>
            <a:r>
              <a:rPr lang="en-US" altLang="zh-TW" sz="3600" b="1"/>
              <a:t>5,1~19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2494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</a:t>
            </a:r>
            <a:r>
              <a:rPr lang="zh-TW" altLang="en-US" sz="3600" b="1" smtClean="0"/>
              <a:t>你們有</a:t>
            </a:r>
            <a:r>
              <a:rPr lang="zh-TW" altLang="en-US" sz="3600" b="1"/>
              <a:t>沒有洗手的習慣啊？媽媽有沒有告訴你們，放學一回到家，或是吃東西前一定都要先洗手呢？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5649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使者便吩咐梅瑟，將天主的指示一一刻在石板上，告訴他要將這兩塊石板上，天主所指示的一切都教導給群眾。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33618" y="2780928"/>
            <a:ext cx="687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你們有聽媽媽的話記得洗手嗎？還是滿手髒髒的就拿起東西吃呢？知不知道為什麼要常常洗手呢？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你們知道該怎麼洗嗎？是隨便沖沖有沾到水就好，還是要仔細洗乾淨呢？有誰知道「洗手五步驟」是哪五個步驟？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566434516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小活動──洗洗手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小朋友，你們一定覺得很奇怪，為什麼老師要你們洗手洗七次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這</a:t>
            </a:r>
            <a:r>
              <a:rPr lang="zh-TW" altLang="en-US" sz="3600" b="1"/>
              <a:t>跟接下來我們要聽的聖經故事有關，有一位大將軍就是在約旦河裡洗了七次，他的病就好了。怎麼會這樣呢？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有一天，天主跟厄里亞說</a:t>
            </a:r>
            <a:r>
              <a:rPr lang="zh-TW" altLang="en-US" sz="3600" b="1" smtClean="0"/>
              <a:t>：「你</a:t>
            </a:r>
            <a:r>
              <a:rPr lang="zh-TW" altLang="en-US" sz="3600" b="1"/>
              <a:t>的使命已完成，要選一位徒弟接任你的使命！」厄里亞就向天主</a:t>
            </a:r>
            <a:r>
              <a:rPr lang="zh-TW" altLang="en-US" sz="3600" b="1" smtClean="0"/>
              <a:t>祈禱，</a:t>
            </a:r>
            <a:r>
              <a:rPr lang="zh-TW" altLang="en-US" sz="3600" b="1"/>
              <a:t>從許多徒弟中挑選了厄里叟作為自己的</a:t>
            </a:r>
            <a:r>
              <a:rPr lang="zh-TW" altLang="en-US" sz="3600" b="1" smtClean="0"/>
              <a:t>接班人。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到了天主派天使來接厄里亞的那天，厄里亞對厄里叟說：</a:t>
            </a:r>
            <a:r>
              <a:rPr lang="zh-TW" altLang="en-US" sz="3600" b="1"/>
              <a:t>「在我離開以前，我可以為你做什麼？你僅管求吧！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厄</a:t>
            </a:r>
            <a:r>
              <a:rPr lang="zh-TW" altLang="en-US" sz="3600" b="1"/>
              <a:t>里叟非常不捨，想了想之後說：「求你把你的能力給我兩分！</a:t>
            </a:r>
            <a:r>
              <a:rPr lang="zh-TW" altLang="en-US" sz="3600" b="1" smtClean="0"/>
              <a:t>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厄里亞有點</a:t>
            </a:r>
            <a:r>
              <a:rPr lang="zh-TW" altLang="en-US" sz="3600" b="1" smtClean="0">
                <a:latin typeface="新細明體"/>
                <a:ea typeface="新細明體"/>
              </a:rPr>
              <a:t>為難：</a:t>
            </a:r>
            <a:r>
              <a:rPr lang="zh-TW" altLang="en-US" sz="3600" b="1">
                <a:latin typeface="新細明體"/>
                <a:ea typeface="新細明體"/>
              </a:rPr>
              <a:t>「你求了一件很難的事，這樣吧，當我離開時，你若能看見我，你就可以得到這能力。」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沒想到，他們還在邊走邊談的時候，天主的使者</a:t>
            </a:r>
            <a:r>
              <a:rPr lang="zh-TW" altLang="en-US" sz="3600" b="1" smtClean="0">
                <a:latin typeface="新細明體"/>
                <a:ea typeface="新細明體"/>
              </a:rPr>
              <a:t>從天而降，用非常快的速度將</a:t>
            </a:r>
            <a:r>
              <a:rPr lang="zh-TW" altLang="en-US" sz="3600" b="1">
                <a:latin typeface="新細明體"/>
                <a:ea typeface="新細明體"/>
              </a:rPr>
              <a:t>厄里亞帶往天上去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</a:t>
            </a:r>
            <a:r>
              <a:rPr lang="zh-TW" altLang="en-US" sz="3600" b="1" smtClean="0">
                <a:latin typeface="新細明體"/>
                <a:ea typeface="新細明體"/>
              </a:rPr>
              <a:t>叟只撿到厄</a:t>
            </a:r>
            <a:r>
              <a:rPr lang="zh-TW" altLang="en-US" sz="3600" b="1">
                <a:latin typeface="新細明體"/>
                <a:ea typeface="新細明體"/>
              </a:rPr>
              <a:t>里亞掉在地上的衣服，繼續厄里亞交給他的工作。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厄里叟的名聲在以色列國漸漸傳開，也傳到附近的國家，大家都知道厄里叟是位偉大的先知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有</a:t>
            </a:r>
            <a:r>
              <a:rPr lang="zh-TW" altLang="en-US" sz="3600" b="1">
                <a:latin typeface="新細明體"/>
                <a:ea typeface="新細明體"/>
              </a:rPr>
              <a:t>一天，鄰近的阿蘭國有一位納阿曼</a:t>
            </a:r>
            <a:r>
              <a:rPr lang="zh-TW" altLang="en-US" sz="3600" b="1" smtClean="0">
                <a:latin typeface="新細明體"/>
                <a:ea typeface="新細明體"/>
              </a:rPr>
              <a:t>將軍，</a:t>
            </a:r>
            <a:r>
              <a:rPr lang="zh-TW" altLang="en-US" sz="3600" b="1">
                <a:latin typeface="新細明體"/>
                <a:ea typeface="新細明體"/>
              </a:rPr>
              <a:t>英勇作戰，特別受到國王的喜愛，卻突然得了很嚴重的皮膚病，在當時是叫癩病。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將軍府裡有一位以色列的婢女，看到自己的主人生病，便向主人報告：「主人，如果你去見以色列的先知，他一定會治好你的病。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納</a:t>
            </a:r>
            <a:r>
              <a:rPr lang="zh-TW" altLang="en-US" sz="3600" b="1">
                <a:latin typeface="新細明體"/>
                <a:ea typeface="新細明體"/>
              </a:rPr>
              <a:t>阿曼就請求國王准許他去找先知，國王便送他很多金子，當作禮物準備送給先知。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梅瑟帶著兩塊石板</a:t>
            </a:r>
            <a:r>
              <a:rPr lang="zh-TW" altLang="en-US" sz="3600" b="1" smtClean="0"/>
              <a:t>下山，</a:t>
            </a:r>
            <a:r>
              <a:rPr lang="zh-TW" altLang="en-US" sz="3600" b="1"/>
              <a:t>快到山下時</a:t>
            </a:r>
            <a:r>
              <a:rPr lang="zh-TW" altLang="en-US" sz="3600" b="1" smtClean="0"/>
              <a:t>，梅</a:t>
            </a:r>
            <a:r>
              <a:rPr lang="zh-TW" altLang="en-US" sz="3600" b="1"/>
              <a:t>瑟感到非常難過，為什麼大家這麼快便忘了</a:t>
            </a:r>
            <a:r>
              <a:rPr lang="zh-TW" altLang="en-US" sz="3600" b="1" smtClean="0"/>
              <a:t>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納阿曼來到以色列，找到了厄里叟先知，厄里叟在屋裡，沒有請他進去，也沒出來見他，只簡單地跟將軍的僕人說：「跟你的主人說，到約旦河裡洗七次，他就能潔淨了。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納阿曼聽了僕人的話，非常</a:t>
            </a:r>
            <a:r>
              <a:rPr lang="zh-TW" altLang="en-US" sz="3600" b="1" smtClean="0">
                <a:latin typeface="新細明體"/>
                <a:ea typeface="新細明體"/>
              </a:rPr>
              <a:t>生氣的說：「</a:t>
            </a:r>
            <a:r>
              <a:rPr lang="zh-TW" altLang="en-US" sz="3600" b="1">
                <a:latin typeface="新細明體"/>
                <a:ea typeface="新細明體"/>
              </a:rPr>
              <a:t>先知也太瞧不起人，連見個面都不願意就要把我打發走，還叫我自己去約旦河洗澡，這裡的水會比我家鄉的水乾淨嗎？非得在這裡洗才行嗎？」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這時，他的僕人</a:t>
            </a:r>
            <a:r>
              <a:rPr lang="zh-TW" altLang="en-US" sz="3600" b="1" smtClean="0">
                <a:latin typeface="新細明體"/>
                <a:ea typeface="新細明體"/>
              </a:rPr>
              <a:t>悄悄的說</a:t>
            </a:r>
            <a:r>
              <a:rPr lang="zh-TW" altLang="en-US" sz="3600" b="1">
                <a:latin typeface="新細明體"/>
                <a:ea typeface="新細明體"/>
              </a:rPr>
              <a:t>了一句：「主人啊，先知只不過是要你到河裡洗洗，這有很難嗎？若換成是叫你做很艱難的事而病可以好，難道你不會去做嗎？」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</a:t>
            </a:r>
            <a:r>
              <a:rPr lang="zh-TW" altLang="en-US" sz="3600" b="1" smtClean="0">
                <a:latin typeface="新細明體"/>
                <a:ea typeface="新細明體"/>
              </a:rPr>
              <a:t>阿曼仔細</a:t>
            </a:r>
            <a:r>
              <a:rPr lang="zh-TW" altLang="en-US" sz="3600" b="1">
                <a:latin typeface="新細明體"/>
                <a:ea typeface="新細明體"/>
              </a:rPr>
              <a:t>想了想，覺得僕人說的話很有道理，自己千里迢迢過來不就是為了治好病嗎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納</a:t>
            </a:r>
            <a:r>
              <a:rPr lang="zh-TW" altLang="en-US" sz="3600" b="1">
                <a:latin typeface="新細明體"/>
                <a:ea typeface="新細明體"/>
              </a:rPr>
              <a:t>阿曼當下就脫下衣服，下到河中洗澡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納阿曼洗了一次上來，身上沒有任何改變，又到河中洗第二次，上來還是一樣，接連洗了五、六次，身上都是一樣，完全沒有改變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正</a:t>
            </a:r>
            <a:r>
              <a:rPr lang="zh-TW" altLang="en-US" sz="3600" b="1">
                <a:latin typeface="新細明體"/>
                <a:ea typeface="新細明體"/>
              </a:rPr>
              <a:t>想放棄時，僕人提醒他還有一次，他</a:t>
            </a:r>
            <a:r>
              <a:rPr lang="zh-TW" altLang="en-US" sz="3600" b="1" smtClean="0">
                <a:latin typeface="新細明體"/>
                <a:ea typeface="新細明體"/>
              </a:rPr>
              <a:t>就再次下</a:t>
            </a:r>
            <a:r>
              <a:rPr lang="zh-TW" altLang="en-US" sz="3600" b="1">
                <a:latin typeface="新細明體"/>
                <a:ea typeface="新細明體"/>
              </a:rPr>
              <a:t>到河</a:t>
            </a:r>
            <a:r>
              <a:rPr lang="zh-TW" altLang="en-US" sz="3600" b="1" smtClean="0">
                <a:latin typeface="新細明體"/>
                <a:ea typeface="新細明體"/>
              </a:rPr>
              <a:t>中。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沒想到，當他起身來到岸邊時，竟然發現身上的皮膚已經完全康復，如同嬰兒皮膚那般潔淨。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512191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阿曼趕緊回去找先知，跟厄里叟說：「現在我確實知道，以色列的天主是真天主！謝謝你，請你收下這些禮物吧！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里叟說：「這是上主的作為，我不能接受你的禮物。」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32217726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納阿曼便說：「既然你不接受這些禮物，請你准許我帶走兩袋子的土回家鄉，從此我必不再敬拜別的神，只敬拜以色列的天主！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里亞對他說：「你放心去吧，天主必與你同在！」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97444764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里亞先知將他的先知使命交給了誰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里亞先知將他的使命交給厄里叟之後去了哪裡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為什麼厄里亞離開前，厄里叟跟他求了一件事，讓他覺得很為難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阿蘭國的納阿曼將軍為什麼要來以色列求見厄里叟先知？</a:t>
            </a:r>
          </a:p>
          <a:p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梅瑟看見金牛，又看見群眾圍繞著金牛載歌載舞，大發雷霆說：「你們這群忘恩負義的人，難道這一路上是那金牛在照料你們嗎？你們豈能因一時的歡樂便忘記天主對你們的愛？」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納阿曼來求見厄里叟時，先知叫他做什麼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厄</a:t>
            </a:r>
            <a:r>
              <a:rPr lang="zh-TW" altLang="en-US" sz="3600" b="1">
                <a:latin typeface="新細明體"/>
                <a:ea typeface="新細明體"/>
              </a:rPr>
              <a:t>里叟在屋裡不見納阿曼，是討厭他還是在考驗他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為什麼納阿曼聽到厄里叟先知叫他做的事情會感到生氣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為什麼納阿曼後來會願意照著厄里叟先知說的話做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納阿曼要在河裡洗了第七次以後身體才會變得潔淨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為什麼厄里叟不接受納阿曼要送給他的禮物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</a:t>
            </a:r>
            <a:r>
              <a:rPr lang="en-US" altLang="zh-TW" sz="3600" b="1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為什麼納阿曼要跟厄里叟求他准許帶兩袋土回家鄉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納阿曼跟厄里叟求准許他帶兩袋土回家鄉是要做什麼？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en-US" altLang="zh-TW" sz="3600" b="1">
                <a:latin typeface="+mj-ea"/>
                <a:ea typeface="+mj-ea"/>
              </a:rPr>
              <a:t>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「納阿曼照先知說的在河裡洗了七次，就如嬰兒一樣，完全潔淨了！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列下</a:t>
            </a:r>
            <a:r>
              <a:rPr lang="en-US" altLang="zh-TW" sz="3600" b="1"/>
              <a:t>5,14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阿靜奶奶的故事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，希望我們都不要像阿珍一樣，等嘗到苦頭才知道學乖，而是像納阿曼一樣，願意聽僕人的勸告，不但將病治好，也找到了天主。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在生活中，</a:t>
            </a:r>
            <a:r>
              <a:rPr lang="zh-TW" altLang="en-US" sz="3600" b="1"/>
              <a:t>我們可以做些什麼來提醒自己打開心胸，接受別人的勸告？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27578357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443841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梅瑟又</a:t>
            </a:r>
            <a:r>
              <a:rPr lang="zh-TW" altLang="en-US" sz="3600" b="1"/>
              <a:t>說</a:t>
            </a:r>
            <a:r>
              <a:rPr lang="zh-TW" altLang="en-US" sz="3600" b="1" smtClean="0"/>
              <a:t>：「你們</a:t>
            </a:r>
            <a:r>
              <a:rPr lang="zh-TW" altLang="en-US" sz="3600" b="1"/>
              <a:t>看我手上的石板，這是天主要和我們訂立的盟約，願意接受盟約的站一邊，不願意的站另一邊。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沒想到</a:t>
            </a:r>
            <a:r>
              <a:rPr lang="zh-TW" altLang="en-US" sz="3600" b="1"/>
              <a:t>，竟然有好幾千人選擇要離棄天主。</a:t>
            </a:r>
            <a:endParaRPr lang="en-US" altLang="zh-TW" sz="3600" b="1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7384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56490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今天我們看到納阿曼的謙虛，他能夠發現自己的驕傲，也願意接受僕人的勸告，不但病好了，也找到可以全心信賴的天主。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20486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在生活中，我們可以多多學習納阿曼，當自己有需要時，願意千里迢迢地拜見先知，又願意放下身段進到河中，一打開心胸便看見天主的大能。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23949298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70892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我們在天上的父，感謝祢今天讓我們聽到納阿曼將軍的故事。起初他不聽先知的話，但後來反悔，祢就治癒了他，祢是</a:t>
            </a:r>
            <a:r>
              <a:rPr lang="zh-TW" altLang="en-US" sz="3600" b="1" smtClean="0"/>
              <a:t>這麼愛</a:t>
            </a:r>
            <a:r>
              <a:rPr lang="zh-TW" altLang="en-US" sz="3600" b="1"/>
              <a:t>我們，願意給我們一次又一次的</a:t>
            </a:r>
            <a:r>
              <a:rPr lang="zh-TW" altLang="en-US" sz="3600" b="1" smtClean="0"/>
              <a:t>機會。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求祢幫助我們可以像納阿曼一樣，願意打開心胸，接受別人的勸告，讓我們在生活中常常與祢在一起，感謝祢。以上所求是因主耶穌的名，阿們。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98290698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852936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多俾亞順從天使引領與撒辣成婚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683568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親愛的天主，今天我們又聚在一起上主日學，聽老師講聖經故事，求天主幫助我們認真學習，在生活中成為天父爸爸的好寶貝。以上所求是因我們的主耶穌之名，阿們。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多俾亞傳</a:t>
            </a:r>
            <a:r>
              <a:rPr lang="en-US" altLang="zh-TW" sz="3600" b="1"/>
              <a:t>4,1~12,22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249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小朋友，媽媽</a:t>
            </a:r>
            <a:r>
              <a:rPr lang="zh-TW" altLang="en-US" sz="3600" b="1"/>
              <a:t>會做魚的料理給你們吃嗎？假日時爸媽帶你們到餐廳，會特別點魚料理給你們吃嗎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33618" y="2780928"/>
            <a:ext cx="687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你們喜歡吃魚的料理嗎？喜歡吃紅燒的魚還是清蒸的魚呢？</a:t>
            </a:r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瞬間，天地起了變化，大地劇烈震動</a:t>
            </a:r>
            <a:r>
              <a:rPr lang="zh-TW" altLang="en-US" sz="3600" b="1" smtClean="0"/>
              <a:t>，選擇</a:t>
            </a:r>
            <a:r>
              <a:rPr lang="zh-TW" altLang="en-US" sz="3600" b="1"/>
              <a:t>離棄天主的全被大地給吞沒</a:t>
            </a:r>
            <a:r>
              <a:rPr lang="zh-TW" altLang="en-US" sz="3600" b="1" smtClean="0"/>
              <a:t>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小活動──大家來吃魚！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2088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今天，我們要來聽聖經裡一個很特別的故事，天主用平常我們都不要的東西──魚的心、肝和膽，治好了兩個人的病，這兩個人是誰呢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就來聽聽多俾亞的故事。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22768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</a:t>
            </a:r>
            <a:r>
              <a:rPr lang="zh-TW" altLang="en-US" sz="3600" b="1"/>
              <a:t>一個很愛天主的人，名字叫托彼特，他常幫助別人，有一天眼睛被鳥糞感染就瞎了，他跟兒子多俾亞說</a:t>
            </a:r>
            <a:r>
              <a:rPr lang="zh-TW" altLang="en-US" sz="3600" b="1" smtClean="0"/>
              <a:t>：「</a:t>
            </a:r>
            <a:r>
              <a:rPr lang="zh-TW" altLang="en-US" sz="3600" b="1"/>
              <a:t>我眼瞎了無法工作，多年前我放了一筆錢在瑪待一個叫加貝羅的人那兒，你帶著這張契據去找他拿回銀子！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多俾亞依照父親的指示，找了一位人帶路往瑪待去，多俾亞找到的這個人叫辣法耳，其實他是天主特別派來的天使。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他們在</a:t>
            </a:r>
            <a:r>
              <a:rPr lang="zh-TW" altLang="en-US" sz="3600" b="1">
                <a:latin typeface="新細明體"/>
                <a:ea typeface="新細明體"/>
              </a:rPr>
              <a:t>河畔休息時，從水裡忽然跳出一條</a:t>
            </a:r>
            <a:r>
              <a:rPr lang="zh-TW" altLang="en-US" sz="3600" b="1" smtClean="0">
                <a:latin typeface="新細明體"/>
                <a:ea typeface="新細明體"/>
              </a:rPr>
              <a:t>大魚，辣</a:t>
            </a:r>
            <a:r>
              <a:rPr lang="zh-TW" altLang="en-US" sz="3600" b="1">
                <a:latin typeface="新細明體"/>
                <a:ea typeface="新細明體"/>
              </a:rPr>
              <a:t>法</a:t>
            </a:r>
            <a:r>
              <a:rPr lang="zh-TW" altLang="en-US" sz="3600" b="1" smtClean="0">
                <a:latin typeface="新細明體"/>
                <a:ea typeface="新細明體"/>
              </a:rPr>
              <a:t>耳要多</a:t>
            </a:r>
            <a:r>
              <a:rPr lang="zh-TW" altLang="en-US" sz="3600" b="1">
                <a:latin typeface="新細明體"/>
                <a:ea typeface="新細明體"/>
              </a:rPr>
              <a:t>俾</a:t>
            </a:r>
            <a:r>
              <a:rPr lang="zh-TW" altLang="en-US" sz="3600" b="1" smtClean="0">
                <a:latin typeface="新細明體"/>
                <a:ea typeface="新細明體"/>
              </a:rPr>
              <a:t>亞抓住</a:t>
            </a:r>
            <a:r>
              <a:rPr lang="zh-TW" altLang="en-US" sz="3600" b="1">
                <a:latin typeface="新細明體"/>
                <a:ea typeface="新細明體"/>
              </a:rPr>
              <a:t>大魚</a:t>
            </a:r>
            <a:r>
              <a:rPr lang="zh-TW" altLang="en-US" sz="3600" b="1" smtClean="0">
                <a:latin typeface="新細明體"/>
                <a:ea typeface="新細明體"/>
              </a:rPr>
              <a:t>，並取出</a:t>
            </a:r>
            <a:r>
              <a:rPr lang="zh-TW" altLang="en-US" sz="3600" b="1">
                <a:latin typeface="新細明體"/>
                <a:ea typeface="新細明體"/>
              </a:rPr>
              <a:t>魚的心、肝和</a:t>
            </a:r>
            <a:r>
              <a:rPr lang="zh-TW" altLang="en-US" sz="3600" b="1" smtClean="0">
                <a:latin typeface="新細明體"/>
                <a:ea typeface="新細明體"/>
              </a:rPr>
              <a:t>膽來做藥材。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</a:t>
            </a:r>
            <a:r>
              <a:rPr lang="zh-TW" altLang="en-US" sz="3600" b="1" smtClean="0">
                <a:latin typeface="新細明體"/>
                <a:ea typeface="新細明體"/>
              </a:rPr>
              <a:t>不太明白，但辣</a:t>
            </a:r>
            <a:r>
              <a:rPr lang="zh-TW" altLang="en-US" sz="3600" b="1">
                <a:latin typeface="新細明體"/>
                <a:ea typeface="新細明體"/>
              </a:rPr>
              <a:t>法耳說：「你照著做以後就會明白了。</a:t>
            </a:r>
            <a:r>
              <a:rPr lang="zh-TW" altLang="en-US" sz="3600" b="1" smtClean="0">
                <a:latin typeface="新細明體"/>
                <a:ea typeface="新細明體"/>
              </a:rPr>
              <a:t>」多俾亞便照做了。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當他們來到厄克巴塔納時，辣法耳跟多俾亞說：「今夜我們要住在你的親戚辣古耳的家，他有一個女兒叫撒辣，這女子從小就愛天主</a:t>
            </a:r>
            <a:r>
              <a:rPr lang="zh-TW" altLang="en-US" sz="3600" b="1" smtClean="0">
                <a:latin typeface="新細明體"/>
                <a:ea typeface="新細明體"/>
              </a:rPr>
              <a:t>，你</a:t>
            </a:r>
            <a:r>
              <a:rPr lang="zh-TW" altLang="en-US" sz="3600" b="1">
                <a:latin typeface="新細明體"/>
                <a:ea typeface="新細明體"/>
              </a:rPr>
              <a:t>要娶她為</a:t>
            </a:r>
            <a:r>
              <a:rPr lang="zh-TW" altLang="en-US" sz="3600" b="1" smtClean="0">
                <a:latin typeface="新細明體"/>
                <a:ea typeface="新細明體"/>
              </a:rPr>
              <a:t>妻。」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撒辣曾經有多次婚姻，但都</a:t>
            </a:r>
            <a:r>
              <a:rPr lang="zh-TW" altLang="en-US" sz="3600" b="1">
                <a:latin typeface="新細明體"/>
                <a:ea typeface="新細明體"/>
              </a:rPr>
              <a:t>不順利，結婚當天新郎就死了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辣法耳要多俾亞在結婚當晚拿</a:t>
            </a:r>
            <a:r>
              <a:rPr lang="zh-TW" altLang="en-US" sz="3600" b="1">
                <a:latin typeface="新細明體"/>
                <a:ea typeface="新細明體"/>
              </a:rPr>
              <a:t>出魚肝和魚心做好的藥材，放在香爐火炭上</a:t>
            </a:r>
            <a:r>
              <a:rPr lang="zh-TW" altLang="en-US" sz="3600" b="1" smtClean="0">
                <a:latin typeface="新細明體"/>
                <a:ea typeface="新細明體"/>
              </a:rPr>
              <a:t>燒，然後跟妻子一起</a:t>
            </a:r>
            <a:r>
              <a:rPr lang="zh-TW" altLang="en-US" sz="3600" b="1">
                <a:latin typeface="新細明體"/>
                <a:ea typeface="新細明體"/>
              </a:rPr>
              <a:t>祈禱，求天主</a:t>
            </a:r>
            <a:r>
              <a:rPr lang="zh-TW" altLang="en-US" sz="3600" b="1" smtClean="0">
                <a:latin typeface="新細明體"/>
                <a:ea typeface="新細明體"/>
              </a:rPr>
              <a:t>保護他們。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多俾亞進了辣古耳的家，就照辣法耳的指示說明來意，辣古耳和</a:t>
            </a:r>
            <a:r>
              <a:rPr lang="zh-TW" altLang="en-US" sz="3600" b="1" smtClean="0">
                <a:latin typeface="新細明體"/>
                <a:ea typeface="新細明體"/>
              </a:rPr>
              <a:t>妻子聽</a:t>
            </a:r>
            <a:r>
              <a:rPr lang="zh-TW" altLang="en-US" sz="3600" b="1">
                <a:latin typeface="新細明體"/>
                <a:ea typeface="新細明體"/>
              </a:rPr>
              <a:t>了</a:t>
            </a:r>
            <a:r>
              <a:rPr lang="zh-TW" altLang="en-US" sz="3600" b="1" smtClean="0">
                <a:latin typeface="新細明體"/>
                <a:ea typeface="新細明體"/>
              </a:rPr>
              <a:t>之後非常</a:t>
            </a:r>
            <a:r>
              <a:rPr lang="zh-TW" altLang="en-US" sz="3600" b="1">
                <a:latin typeface="新細明體"/>
                <a:ea typeface="新細明體"/>
              </a:rPr>
              <a:t>高興，馬上設宴席熱烈款待他們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辣</a:t>
            </a:r>
            <a:r>
              <a:rPr lang="zh-TW" altLang="en-US" sz="3600" b="1">
                <a:latin typeface="新細明體"/>
                <a:ea typeface="新細明體"/>
              </a:rPr>
              <a:t>古耳對多俾亞說：「我必須告訴你我女兒撒辣的事。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多俾亞說：「我都知道，天主自會照料的！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辣古耳看著多俾亞這麼有誠意要娶女兒，就</a:t>
            </a:r>
            <a:r>
              <a:rPr lang="zh-TW" altLang="en-US" sz="3600" b="1" smtClean="0">
                <a:latin typeface="新細明體"/>
                <a:ea typeface="新細明體"/>
              </a:rPr>
              <a:t>安心將</a:t>
            </a:r>
            <a:r>
              <a:rPr lang="zh-TW" altLang="en-US" sz="3600" b="1">
                <a:latin typeface="新細明體"/>
                <a:ea typeface="新細明體"/>
              </a:rPr>
              <a:t>女兒交給</a:t>
            </a:r>
            <a:r>
              <a:rPr lang="zh-TW" altLang="en-US" sz="3600" b="1" smtClean="0">
                <a:latin typeface="新細明體"/>
                <a:ea typeface="新細明體"/>
              </a:rPr>
              <a:t>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晚上睡覺前，多俾亞跟妻子撒辣一起祈禱，完全照辣法耳的指示做了便安心睡覺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隔天</a:t>
            </a:r>
            <a:r>
              <a:rPr lang="zh-TW" altLang="en-US" sz="3600" b="1" smtClean="0">
                <a:latin typeface="新細明體"/>
                <a:ea typeface="新細明體"/>
              </a:rPr>
              <a:t>，兩</a:t>
            </a:r>
            <a:r>
              <a:rPr lang="zh-TW" altLang="en-US" sz="3600" b="1">
                <a:latin typeface="新細明體"/>
                <a:ea typeface="新細明體"/>
              </a:rPr>
              <a:t>人都睡得安好，平安無事。辣古耳和妻子厄得</a:t>
            </a:r>
            <a:r>
              <a:rPr lang="zh-TW" altLang="en-US" sz="3600" b="1" smtClean="0">
                <a:latin typeface="新細明體"/>
                <a:ea typeface="新細明體"/>
              </a:rPr>
              <a:t>納知道後，除了</a:t>
            </a:r>
            <a:r>
              <a:rPr lang="zh-TW" altLang="en-US" sz="3600" b="1">
                <a:latin typeface="新細明體"/>
                <a:ea typeface="新細明體"/>
              </a:rPr>
              <a:t>驚訝之外，還</a:t>
            </a:r>
            <a:r>
              <a:rPr lang="zh-TW" altLang="en-US" sz="3600" b="1" smtClean="0">
                <a:latin typeface="新細明體"/>
                <a:ea typeface="新細明體"/>
              </a:rPr>
              <a:t>開心的讚美</a:t>
            </a:r>
            <a:r>
              <a:rPr lang="zh-TW" altLang="en-US" sz="3600" b="1">
                <a:latin typeface="新細明體"/>
                <a:ea typeface="新細明體"/>
              </a:rPr>
              <a:t>天主！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在家誰最疼你啊？是媽媽，還是爸爸？或是爺爺奶奶呢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sz="3600" b="1"/>
          </a:p>
          <a:p>
            <a:r>
              <a:rPr lang="zh-TW" altLang="zh-TW" sz="3600" b="1"/>
              <a:t>你們知道</a:t>
            </a:r>
            <a:r>
              <a:rPr lang="zh-TW" altLang="zh-TW" sz="3600" b="1" smtClean="0"/>
              <a:t>媽媽照顧你們</a:t>
            </a:r>
            <a:r>
              <a:rPr lang="zh-TW" altLang="en-US" sz="3600" b="1"/>
              <a:t>、</a:t>
            </a:r>
            <a:r>
              <a:rPr lang="zh-TW" altLang="zh-TW" sz="3600" b="1" smtClean="0"/>
              <a:t>養育</a:t>
            </a:r>
            <a:r>
              <a:rPr lang="zh-TW" altLang="zh-TW" sz="3600" b="1"/>
              <a:t>你們，有多麼辛苦嗎？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梅瑟看著在場所有的人，高舉著石板</a:t>
            </a:r>
            <a:r>
              <a:rPr lang="zh-TW" altLang="en-US" sz="3600" b="1" smtClean="0"/>
              <a:t>，十分慎重的對</a:t>
            </a:r>
            <a:r>
              <a:rPr lang="zh-TW" altLang="en-US" sz="3600" b="1"/>
              <a:t>大家說：</a:t>
            </a:r>
            <a:r>
              <a:rPr lang="zh-TW" altLang="en-US" sz="3600" b="1" smtClean="0"/>
              <a:t>「這</a:t>
            </a:r>
            <a:r>
              <a:rPr lang="zh-TW" altLang="en-US" sz="3600" b="1"/>
              <a:t>是天主要和我們訂立的盟約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要</a:t>
            </a:r>
            <a:r>
              <a:rPr lang="zh-TW" altLang="en-US" sz="3600" b="1" smtClean="0"/>
              <a:t>世世代代</a:t>
            </a:r>
            <a:r>
              <a:rPr lang="zh-TW" altLang="en-US" sz="3600" b="1"/>
              <a:t>，永遠記得天主對我們的愛</a:t>
            </a:r>
            <a:r>
              <a:rPr lang="zh-TW" altLang="en-US" sz="3600" b="1" smtClean="0"/>
              <a:t>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34993938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辣古</a:t>
            </a:r>
            <a:r>
              <a:rPr lang="zh-TW" altLang="en-US" sz="3600" b="1" smtClean="0">
                <a:latin typeface="新細明體"/>
                <a:ea typeface="新細明體"/>
              </a:rPr>
              <a:t>耳非常開心，便要大大的慶祝四十天，並將自己一半的家產給了多俾亞。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俾亞無法再繼續前往瑪待，只好請辣法耳獨自</a:t>
            </a:r>
            <a:r>
              <a:rPr lang="zh-TW" altLang="en-US" sz="3600" b="1" smtClean="0">
                <a:latin typeface="新細明體"/>
                <a:ea typeface="新細明體"/>
              </a:rPr>
              <a:t>前往加</a:t>
            </a:r>
            <a:r>
              <a:rPr lang="zh-TW" altLang="en-US" sz="3600" b="1">
                <a:latin typeface="新細明體"/>
                <a:ea typeface="新細明體"/>
              </a:rPr>
              <a:t>貝羅</a:t>
            </a:r>
            <a:r>
              <a:rPr lang="zh-TW" altLang="en-US" sz="3600" b="1" smtClean="0">
                <a:latin typeface="新細明體"/>
                <a:ea typeface="新細明體"/>
              </a:rPr>
              <a:t>家取回</a:t>
            </a:r>
            <a:r>
              <a:rPr lang="zh-TW" altLang="en-US" sz="3600" b="1">
                <a:latin typeface="新細明體"/>
                <a:ea typeface="新細明體"/>
              </a:rPr>
              <a:t>銀子，辣法耳也很</a:t>
            </a:r>
            <a:r>
              <a:rPr lang="zh-TW" altLang="en-US" sz="3600" b="1" smtClean="0">
                <a:latin typeface="新細明體"/>
                <a:ea typeface="新細明體"/>
              </a:rPr>
              <a:t>順利的收</a:t>
            </a:r>
            <a:r>
              <a:rPr lang="zh-TW" altLang="en-US" sz="3600" b="1">
                <a:latin typeface="新細明體"/>
                <a:ea typeface="新細明體"/>
              </a:rPr>
              <a:t>了銀子回來，繼續參加婚宴。</a:t>
            </a: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婚宴結束後，多</a:t>
            </a:r>
            <a:r>
              <a:rPr lang="zh-TW" altLang="en-US" sz="3600" b="1">
                <a:latin typeface="新細明體"/>
                <a:ea typeface="新細明體"/>
              </a:rPr>
              <a:t>俾</a:t>
            </a:r>
            <a:r>
              <a:rPr lang="zh-TW" altLang="en-US" sz="3600" b="1" smtClean="0">
                <a:latin typeface="新細明體"/>
                <a:ea typeface="新細明體"/>
              </a:rPr>
              <a:t>亞知道父母會擔心他在外的安全，便跟</a:t>
            </a:r>
            <a:r>
              <a:rPr lang="zh-TW" altLang="en-US" sz="3600" b="1">
                <a:latin typeface="新細明體"/>
                <a:ea typeface="新細明體"/>
              </a:rPr>
              <a:t>岳父說：「請讓我回家去吧，父親和母親恐怕會以為我已經不在了！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辣古耳跟他說：「孩子，祝你一路平安，願主降福你和你的妻子撒辣，希望在未死之前能看見你們的孩子！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俾亞也祝福他們說：「願上主賜我一生能幸福的孝敬你們！」</a:t>
            </a: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多俾亞快到家時，辣法</a:t>
            </a:r>
            <a:r>
              <a:rPr lang="zh-TW" altLang="en-US" sz="3600" b="1" smtClean="0">
                <a:latin typeface="新細明體"/>
                <a:ea typeface="新細明體"/>
              </a:rPr>
              <a:t>耳告訴他，他見到父親時，把魚</a:t>
            </a:r>
            <a:r>
              <a:rPr lang="zh-TW" altLang="en-US" sz="3600" b="1">
                <a:latin typeface="新細明體"/>
                <a:ea typeface="新細明體"/>
              </a:rPr>
              <a:t>膽的藥材敷</a:t>
            </a:r>
            <a:r>
              <a:rPr lang="zh-TW" altLang="en-US" sz="3600" b="1" smtClean="0">
                <a:latin typeface="新細明體"/>
                <a:ea typeface="新細明體"/>
              </a:rPr>
              <a:t>在父親的</a:t>
            </a:r>
            <a:r>
              <a:rPr lang="zh-TW" altLang="en-US" sz="3600" b="1">
                <a:latin typeface="新細明體"/>
                <a:ea typeface="新細明體"/>
              </a:rPr>
              <a:t>眼睛上，這樣他就能看見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俾亞的母親亞</a:t>
            </a:r>
            <a:r>
              <a:rPr lang="zh-TW" altLang="en-US" sz="3600" b="1" smtClean="0">
                <a:latin typeface="新細明體"/>
                <a:ea typeface="新細明體"/>
              </a:rPr>
              <a:t>納遠遠</a:t>
            </a:r>
            <a:r>
              <a:rPr lang="zh-TW" altLang="en-US" sz="3600" b="1">
                <a:latin typeface="新細明體"/>
                <a:ea typeface="新細明體"/>
              </a:rPr>
              <a:t>看見多俾亞和辣法耳，就上前抱住兒子，父親聽到聲音也走出</a:t>
            </a:r>
            <a:r>
              <a:rPr lang="zh-TW" altLang="en-US" sz="3600" b="1" smtClean="0">
                <a:latin typeface="新細明體"/>
                <a:ea typeface="新細明體"/>
              </a:rPr>
              <a:t>大門迎接多俾亞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512191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多俾亞走到父親面前，照辣法耳的指示做了，父親便立即重見光明</a:t>
            </a:r>
            <a:r>
              <a:rPr lang="zh-TW" altLang="en-US" sz="3600" b="1" smtClean="0">
                <a:latin typeface="新細明體"/>
                <a:ea typeface="新細明體"/>
              </a:rPr>
              <a:t>，流淚的說</a:t>
            </a:r>
            <a:r>
              <a:rPr lang="zh-TW" altLang="en-US" sz="3600" b="1">
                <a:latin typeface="新細明體"/>
                <a:ea typeface="新細明體"/>
              </a:rPr>
              <a:t>：「孩子，我看見了你，感謝天主！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俾亞也</a:t>
            </a:r>
            <a:r>
              <a:rPr lang="zh-TW" altLang="en-US" sz="3600" b="1" smtClean="0">
                <a:latin typeface="新細明體"/>
                <a:ea typeface="新細明體"/>
              </a:rPr>
              <a:t>歡喜的感謝</a:t>
            </a:r>
            <a:r>
              <a:rPr lang="zh-TW" altLang="en-US" sz="3600" b="1">
                <a:latin typeface="新細明體"/>
                <a:ea typeface="新細明體"/>
              </a:rPr>
              <a:t>天主，並介紹自己的妻子撒辣，告訴他們一路所發生的事。</a:t>
            </a:r>
          </a:p>
        </p:txBody>
      </p:sp>
    </p:spTree>
    <p:extLst>
      <p:ext uri="{BB962C8B-B14F-4D97-AF65-F5344CB8AC3E}">
        <p14:creationId xmlns:p14="http://schemas.microsoft.com/office/powerpoint/2010/main" val="3532217726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多俾亞的父母又為他們辦了七天的婚</a:t>
            </a:r>
            <a:r>
              <a:rPr lang="zh-TW" altLang="en-US" sz="3600" b="1" smtClean="0">
                <a:latin typeface="新細明體"/>
                <a:ea typeface="新細明體"/>
              </a:rPr>
              <a:t>宴。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婚</a:t>
            </a:r>
            <a:r>
              <a:rPr lang="zh-TW" altLang="en-US" sz="3600" b="1">
                <a:latin typeface="新細明體"/>
                <a:ea typeface="新細明體"/>
              </a:rPr>
              <a:t>宴結束時，托彼特問多俾亞說：「辣法耳在哪呢？我們要好好謝謝他！」多俾</a:t>
            </a:r>
            <a:r>
              <a:rPr lang="zh-TW" altLang="en-US" sz="3600" b="1" smtClean="0">
                <a:latin typeface="新細明體"/>
                <a:ea typeface="新細明體"/>
              </a:rPr>
              <a:t>亞覺得他該好好感謝辣法爾，恐怕連他帶回的一半財產給他都不夠。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97444764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辣法耳聽了他們父子的話說：「你們該讚美天主，感謝祂，並在眾人前將祂為你們所作的一切歸功於祂！」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60896248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辣法耳接著說：</a:t>
            </a:r>
            <a:r>
              <a:rPr lang="zh-TW" altLang="en-US" sz="3600" b="1" smtClean="0">
                <a:latin typeface="新細明體"/>
                <a:ea typeface="新細明體"/>
              </a:rPr>
              <a:t>「我是上</a:t>
            </a:r>
            <a:r>
              <a:rPr lang="zh-TW" altLang="en-US" sz="3600" b="1">
                <a:latin typeface="新細明體"/>
                <a:ea typeface="新細明體"/>
              </a:rPr>
              <a:t>主前的七大天使之一，願你們平安！這次我與你們在一起，不是出於我的好心，而是天主的聖意！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辣</a:t>
            </a:r>
            <a:r>
              <a:rPr lang="zh-TW" altLang="en-US" sz="3600" b="1">
                <a:latin typeface="新細明體"/>
                <a:ea typeface="新細明體"/>
              </a:rPr>
              <a:t>法耳一說完便升上天去了，父子二人便讚美歌頌天主，感謝祂所做的一切偉大事業！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9609042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俾亞的父親托彼特為什麼要叫他去瑪待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俾亞找了誰幫忙陪他一起去瑪待？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俾亞在河邊休息時發生了什麼事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辣法耳要特別指示多俾亞抓住從河裡跳出的大魚？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梅瑟又說：「不管</a:t>
            </a:r>
            <a:r>
              <a:rPr lang="zh-TW" altLang="en-US" sz="3600" b="1"/>
              <a:t>遇到任何情況，千萬不要離棄天主，要好好遵守這個盟約。這盟約共有十條誡命，我們要按照天主的指示生活，世世代代蒙受祂的祝福。」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434873896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辣</a:t>
            </a:r>
            <a:r>
              <a:rPr lang="zh-TW" altLang="en-US" sz="3600" b="1">
                <a:latin typeface="新細明體"/>
                <a:ea typeface="新細明體"/>
              </a:rPr>
              <a:t>法耳指示多俾亞用大魚的哪些部位做成藥材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辣法耳要指示多俾亞和撒辣成婚？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多俾亞和撒辣結婚的晚上平安無事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多俾亞要請辣法耳獨自一人去瑪待幫他取回銀子？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56490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多俾亞的母親天天望著兒子回家的路，盼著兒子回家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多</a:t>
            </a:r>
            <a:r>
              <a:rPr lang="zh-TW" altLang="en-US" sz="3600" b="1">
                <a:latin typeface="新細明體"/>
                <a:ea typeface="新細明體"/>
              </a:rPr>
              <a:t>俾亞用大魚的哪個部位做的藥材治好了父親的眼睛？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辣法耳不願收下多俾亞父子要給他的工資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覺得天主會派辣法耳幫助多俾亞父子，是因為他們運氣好，還是他們做了許多好事？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「天使對多俾亞說：</a:t>
            </a:r>
            <a:r>
              <a:rPr lang="en-US" altLang="zh-TW" sz="3600" b="1"/>
              <a:t>『</a:t>
            </a:r>
            <a:r>
              <a:rPr lang="zh-TW" altLang="en-US" sz="3600" b="1"/>
              <a:t>我與你們在一起是出於天主的聖意，你們該天天讚美天主！</a:t>
            </a:r>
            <a:r>
              <a:rPr lang="en-US" altLang="zh-TW" sz="3600" b="1"/>
              <a:t>』</a:t>
            </a:r>
            <a:r>
              <a:rPr lang="zh-TW" altLang="en-US" sz="3600" b="1"/>
              <a:t>」</a:t>
            </a:r>
            <a:r>
              <a:rPr lang="en-US" altLang="zh-TW" sz="3600" b="1"/>
              <a:t>(</a:t>
            </a:r>
            <a:r>
              <a:rPr lang="zh-TW" altLang="en-US" sz="3600" b="1"/>
              <a:t>多</a:t>
            </a:r>
            <a:r>
              <a:rPr lang="en-US" altLang="zh-TW" sz="3600" b="1"/>
              <a:t>12,18)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阿凱的故事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</a:t>
            </a:r>
            <a:r>
              <a:rPr lang="zh-TW" altLang="en-US" sz="3600" b="1" smtClean="0"/>
              <a:t>凱有</a:t>
            </a:r>
            <a:r>
              <a:rPr lang="zh-TW" altLang="en-US" sz="3600" b="1"/>
              <a:t>一位這麼愛他的奶奶，每天</a:t>
            </a:r>
            <a:r>
              <a:rPr lang="zh-TW" altLang="en-US" sz="3600" b="1" smtClean="0"/>
              <a:t>細心照顧</a:t>
            </a:r>
            <a:r>
              <a:rPr lang="zh-TW" altLang="en-US" sz="3600" b="1"/>
              <a:t>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也看到阿</a:t>
            </a:r>
            <a:r>
              <a:rPr lang="zh-TW" altLang="en-US" sz="3600" b="1" smtClean="0"/>
              <a:t>凱是</a:t>
            </a:r>
            <a:r>
              <a:rPr lang="zh-TW" altLang="en-US" sz="3600" b="1"/>
              <a:t>個聽話的孩子，</a:t>
            </a:r>
            <a:r>
              <a:rPr lang="zh-TW" altLang="en-US" sz="3600" b="1" smtClean="0"/>
              <a:t>雖然不</a:t>
            </a:r>
            <a:r>
              <a:rPr lang="zh-TW" altLang="en-US" sz="3600" b="1"/>
              <a:t>太明白奶奶的用心，但都願意照著奶奶所說的做，過著健康的生活。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在生活中，</a:t>
            </a:r>
            <a:r>
              <a:rPr lang="zh-TW" altLang="en-US" sz="3600" b="1"/>
              <a:t>我們要怎麼做才可以像多俾亞和阿凱一樣，做一個聽話的孩子？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27578357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猶太人</a:t>
            </a:r>
            <a:r>
              <a:rPr lang="zh-TW" altLang="en-US" sz="3600" b="1">
                <a:latin typeface="新細明體"/>
                <a:ea typeface="新細明體"/>
              </a:rPr>
              <a:t>為什麼會每年慶祝逾越節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瑟帶著以色列人要前往福地來到曠野時，為什麼群眾總是要向梅瑟抱怨？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5944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2088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在生活中我們會有不明白的事，這時候一定要像多俾亞一樣信賴天主，將一切都交給天主，順從祂的帶領，祂會派遣天使在身邊保護我們。讓我們一起學習，做天主所喜歡的好寶貝。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愛我們的天主，感謝祢天天照顧我們，今天從多俾亞的故事中，我們學會了要常常聽天主的話，依靠祂的帶領，就像多俾亞一樣，將一切都交給天主。以上所求是因主耶穌的名，阿們。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64040" y="2861853"/>
            <a:ext cx="8084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天主賜給友弟</a:t>
            </a:r>
            <a:r>
              <a:rPr lang="zh-TW" altLang="en-US" sz="6600" b="1" smtClean="0">
                <a:ea typeface="Microsoft JhengHei Light" panose="020b0304030504040204"/>
              </a:rPr>
              <a:t>德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智勇雙全</a:t>
            </a:r>
            <a:r>
              <a:rPr lang="zh-TW" altLang="en-US" sz="6600" b="1">
                <a:ea typeface="Microsoft JhengHei Light" panose="020b0304030504040204"/>
              </a:rPr>
              <a:t>擊退敵軍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683568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慈愛的天父，感謝祢讓我們又聚在一起，從老師的教導中學習聖經故事，求祢幫助我們認真上課，將老師的教導運用在生活中，越來越愛祢。以上所求是因主耶穌的名，阿們。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友弟德傳</a:t>
            </a:r>
            <a:r>
              <a:rPr lang="en-US" altLang="zh-TW" sz="3600" b="1"/>
              <a:t>8,1~13,20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2494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你們聽</a:t>
            </a:r>
            <a:r>
              <a:rPr lang="zh-TW" altLang="en-US" sz="3600" b="1"/>
              <a:t>過國王愛皇后的故事嗎</a:t>
            </a:r>
            <a:r>
              <a:rPr lang="zh-TW" altLang="en-US" sz="3600" b="1" smtClean="0"/>
              <a:t>？為什麼</a:t>
            </a:r>
            <a:r>
              <a:rPr lang="zh-TW" altLang="en-US" sz="3600" b="1"/>
              <a:t>都是國王這麼厲害，都是男生要保護女生，難道女生就不能保護男生嗎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33618" y="2780928"/>
            <a:ext cx="687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你們有聽過很厲害的皇后，或是女英雄的故事嗎？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58948554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童話故事──花木蘭代父出征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13285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太好了，我們有這麼多的好榜樣可以學習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老師</a:t>
            </a:r>
            <a:r>
              <a:rPr lang="zh-TW" altLang="en-US" sz="3600" b="1"/>
              <a:t>還要再跟你們分享另外一位好榜樣，她不但勇敢又美麗，最重要的是她非常信賴天主。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97839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瑟在曠野面對群眾抱怨不知該怎麼辦時，他做了什麼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瑟在西乃山上祈禱很久都沒下山時，山下等得不耐煩的群眾做了什麼事？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以色列人受到亞述王的攻擊，亞</a:t>
            </a:r>
            <a:r>
              <a:rPr lang="zh-TW" altLang="en-US" sz="3600" b="1" smtClean="0"/>
              <a:t>述</a:t>
            </a:r>
            <a:r>
              <a:rPr lang="zh-TW" altLang="en-US" sz="3600" b="1"/>
              <a:t>的大將軍敖羅</a:t>
            </a:r>
            <a:r>
              <a:rPr lang="zh-TW" altLang="en-US" sz="3600" b="1" smtClean="0"/>
              <a:t>斐乃率領</a:t>
            </a:r>
            <a:r>
              <a:rPr lang="zh-TW" altLang="en-US" sz="3600" b="1"/>
              <a:t>大軍打敗以色列人，將以色列人圍困在拜突里雅城，逼他們投降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以色列人的首領敖齊雅不知該如何是好</a:t>
            </a:r>
            <a:r>
              <a:rPr lang="zh-TW" altLang="en-US" sz="3600" b="1" smtClean="0"/>
              <a:t>，百姓</a:t>
            </a:r>
            <a:r>
              <a:rPr lang="zh-TW" altLang="en-US" sz="3600" b="1"/>
              <a:t>向敖齊雅抗議，告訴他若想不出辦法突圍乾脆投降</a:t>
            </a:r>
            <a:r>
              <a:rPr lang="zh-TW" altLang="en-US" sz="3600" b="1" smtClean="0"/>
              <a:t>算了。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敖</a:t>
            </a:r>
            <a:r>
              <a:rPr lang="zh-TW" altLang="en-US" sz="3600" b="1"/>
              <a:t>齊雅只好跟眾人說：「再忍耐五天，天主不會拋棄我們的，若天主沒有救我們，便照你們說的投降。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在城裡，有一位寡婦友弟</a:t>
            </a:r>
            <a:r>
              <a:rPr lang="zh-TW" altLang="en-US" sz="3600" b="1" smtClean="0">
                <a:latin typeface="新細明體"/>
                <a:ea typeface="新細明體"/>
              </a:rPr>
              <a:t>德，</a:t>
            </a:r>
            <a:r>
              <a:rPr lang="zh-TW" altLang="en-US" sz="3600" b="1">
                <a:latin typeface="新細明體"/>
                <a:ea typeface="新細明體"/>
              </a:rPr>
              <a:t>十分敬愛天主，她聽了敖齊雅的話，便跟他說：「我們豈可試探</a:t>
            </a:r>
            <a:r>
              <a:rPr lang="zh-TW" altLang="en-US" sz="3600" b="1" smtClean="0">
                <a:latin typeface="新細明體"/>
                <a:ea typeface="新細明體"/>
              </a:rPr>
              <a:t>天主？</a:t>
            </a:r>
            <a:r>
              <a:rPr lang="zh-TW" altLang="en-US" sz="3600" b="1">
                <a:latin typeface="新細明體"/>
                <a:ea typeface="新細明體"/>
              </a:rPr>
              <a:t>我們是沒有權利要求天主的，我們只能祈禱，全心信賴祂，等待祂的救援。」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敖齊雅對她說：</a:t>
            </a:r>
            <a:r>
              <a:rPr lang="zh-TW" altLang="en-US" sz="3600" b="1" smtClean="0">
                <a:latin typeface="新細明體"/>
                <a:ea typeface="新細明體"/>
              </a:rPr>
              <a:t>「妳</a:t>
            </a:r>
            <a:r>
              <a:rPr lang="zh-TW" altLang="en-US" sz="3600" b="1">
                <a:latin typeface="新細明體"/>
                <a:ea typeface="新細明體"/>
              </a:rPr>
              <a:t>的話有天主的智慧，我被百姓逼急了</a:t>
            </a:r>
            <a:r>
              <a:rPr lang="zh-TW" altLang="en-US" sz="3600" b="1" smtClean="0">
                <a:latin typeface="新細明體"/>
                <a:ea typeface="新細明體"/>
              </a:rPr>
              <a:t>，說出</a:t>
            </a:r>
            <a:r>
              <a:rPr lang="zh-TW" altLang="en-US" sz="3600" b="1">
                <a:latin typeface="新細明體"/>
                <a:ea typeface="新細明體"/>
              </a:rPr>
              <a:t>不該說的話，望妳在天主面前為我們祈禱，妳是位虔誠的婦女，祂會聽妳的祈禱。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友弟德說：「今夜，我和女僕會出城，在限定的日期內，天主會藉我的手，完成祂要做的事。」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友弟德回到家中，</a:t>
            </a:r>
            <a:r>
              <a:rPr lang="zh-TW" altLang="en-US" sz="3600" b="1" smtClean="0">
                <a:latin typeface="新細明體"/>
                <a:ea typeface="新細明體"/>
              </a:rPr>
              <a:t>虔誠跪下祈禱，</a:t>
            </a:r>
            <a:r>
              <a:rPr lang="zh-TW" altLang="en-US" sz="3600" b="1">
                <a:latin typeface="新細明體"/>
                <a:ea typeface="新細明體"/>
              </a:rPr>
              <a:t>大聲呼求天主：「天主啊，求祢俯聽我這個寡婦的祈禱</a:t>
            </a:r>
            <a:r>
              <a:rPr lang="zh-TW" altLang="en-US" sz="3600" b="1" smtClean="0">
                <a:latin typeface="新細明體"/>
                <a:ea typeface="新細明體"/>
              </a:rPr>
              <a:t>，願</a:t>
            </a:r>
            <a:r>
              <a:rPr lang="zh-TW" altLang="en-US" sz="3600" b="1">
                <a:latin typeface="新細明體"/>
                <a:ea typeface="新細明體"/>
              </a:rPr>
              <a:t>祢以一個弱女子的手，</a:t>
            </a:r>
            <a:r>
              <a:rPr lang="zh-TW" altLang="en-US" sz="3600" b="1" smtClean="0">
                <a:latin typeface="新細明體"/>
                <a:ea typeface="新細明體"/>
              </a:rPr>
              <a:t>滅亞</a:t>
            </a:r>
            <a:r>
              <a:rPr lang="zh-TW" altLang="en-US" sz="3600" b="1">
                <a:latin typeface="新細明體"/>
                <a:ea typeface="新細明體"/>
              </a:rPr>
              <a:t>述</a:t>
            </a:r>
            <a:r>
              <a:rPr lang="zh-TW" altLang="en-US" sz="3600" b="1" smtClean="0">
                <a:latin typeface="新細明體"/>
                <a:ea typeface="新細明體"/>
              </a:rPr>
              <a:t>人的</a:t>
            </a:r>
            <a:r>
              <a:rPr lang="zh-TW" altLang="en-US" sz="3600" b="1">
                <a:latin typeface="新細明體"/>
                <a:ea typeface="新細明體"/>
              </a:rPr>
              <a:t>威風！因為祢是弱小者的扶助，無力者的保護。」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友弟德祈禱後，打扮</a:t>
            </a:r>
            <a:r>
              <a:rPr lang="zh-TW" altLang="en-US" sz="3600" b="1" smtClean="0">
                <a:latin typeface="新細明體"/>
                <a:ea typeface="新細明體"/>
              </a:rPr>
              <a:t>得花枝招展，她</a:t>
            </a:r>
            <a:r>
              <a:rPr lang="zh-TW" altLang="en-US" sz="3600" b="1">
                <a:latin typeface="新細明體"/>
                <a:ea typeface="新細明體"/>
              </a:rPr>
              <a:t>和女僕帶了食物，便出城前往敵人軍營，敖齊雅和城中長老站在城門上，祝福她成功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她們</a:t>
            </a:r>
            <a:r>
              <a:rPr lang="zh-TW" altLang="en-US" sz="3600" b="1">
                <a:latin typeface="新細明體"/>
                <a:ea typeface="新細明體"/>
              </a:rPr>
              <a:t>被亞述的哨兵攔住，友弟德說：「我是偷跑出來的，求見你們的統帥，要報給他一條路直接攻城，不損一兵一卒。」哨兵見她美麗又誠懇，便相信她的話，帶她去見大將軍。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敖羅斐乃見了友弟德</a:t>
            </a:r>
            <a:r>
              <a:rPr lang="zh-TW" altLang="en-US" sz="3600" b="1" smtClean="0">
                <a:latin typeface="新細明體"/>
                <a:ea typeface="新細明體"/>
              </a:rPr>
              <a:t>，被</a:t>
            </a:r>
            <a:r>
              <a:rPr lang="zh-TW" altLang="en-US" sz="3600" b="1">
                <a:latin typeface="新細明體"/>
                <a:ea typeface="新細明體"/>
              </a:rPr>
              <a:t>她的美貌迷住</a:t>
            </a:r>
            <a:r>
              <a:rPr lang="zh-TW" altLang="en-US" sz="3600" b="1" smtClean="0">
                <a:latin typeface="新細明體"/>
                <a:ea typeface="新細明體"/>
              </a:rPr>
              <a:t>了，</a:t>
            </a:r>
            <a:r>
              <a:rPr lang="zh-TW" altLang="en-US" sz="3600" b="1">
                <a:latin typeface="新細明體"/>
                <a:ea typeface="新細明體"/>
              </a:rPr>
              <a:t>完全相信她說</a:t>
            </a:r>
            <a:r>
              <a:rPr lang="zh-TW" altLang="en-US" sz="3600" b="1" smtClean="0">
                <a:latin typeface="新細明體"/>
                <a:ea typeface="新細明體"/>
              </a:rPr>
              <a:t>的話。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友</a:t>
            </a:r>
            <a:r>
              <a:rPr lang="zh-TW" altLang="en-US" sz="3600" b="1">
                <a:latin typeface="新細明體"/>
                <a:ea typeface="新細明體"/>
              </a:rPr>
              <a:t>弟德說：「在你面前，我絕不敢說一句假話，我原是敬畏天主的人，如今我願住在你這裡，但在夜間，請准許婢女到山谷中祈禱，時機到了我會通知你，你便率領大軍出發。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6876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敖羅斐乃吩咐侍衛，在營中友弟德可以自由</a:t>
            </a:r>
            <a:r>
              <a:rPr lang="zh-TW" altLang="en-US" sz="3600" b="1" smtClean="0">
                <a:latin typeface="新細明體"/>
                <a:ea typeface="新細明體"/>
              </a:rPr>
              <a:t>通行，</a:t>
            </a:r>
            <a:r>
              <a:rPr lang="zh-TW" altLang="en-US" sz="3600" b="1">
                <a:latin typeface="新細明體"/>
                <a:ea typeface="新細明體"/>
              </a:rPr>
              <a:t>她在營中住了三天，每夜都到山谷中祈禱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第四</a:t>
            </a:r>
            <a:r>
              <a:rPr lang="zh-TW" altLang="en-US" sz="3600" b="1">
                <a:latin typeface="新細明體"/>
                <a:ea typeface="新細明體"/>
              </a:rPr>
              <a:t>天，敖羅斐乃特別</a:t>
            </a:r>
            <a:r>
              <a:rPr lang="zh-TW" altLang="en-US" sz="3600" b="1" smtClean="0">
                <a:latin typeface="新細明體"/>
                <a:ea typeface="新細明體"/>
              </a:rPr>
              <a:t>設宴款待</a:t>
            </a:r>
            <a:r>
              <a:rPr lang="zh-TW" altLang="en-US" sz="3600" b="1">
                <a:latin typeface="新細明體"/>
                <a:ea typeface="新細明體"/>
              </a:rPr>
              <a:t>友弟德，</a:t>
            </a:r>
            <a:r>
              <a:rPr lang="zh-TW" altLang="en-US" sz="3600" b="1" smtClean="0">
                <a:latin typeface="新細明體"/>
                <a:ea typeface="新細明體"/>
              </a:rPr>
              <a:t>她打扮得特別漂亮，</a:t>
            </a:r>
            <a:r>
              <a:rPr lang="zh-TW" altLang="en-US" sz="3600" b="1">
                <a:latin typeface="新細明體"/>
                <a:ea typeface="新細明體"/>
              </a:rPr>
              <a:t>敖羅斐乃一看到</a:t>
            </a:r>
            <a:r>
              <a:rPr lang="zh-TW" altLang="en-US" sz="3600" b="1" smtClean="0">
                <a:latin typeface="新細明體"/>
                <a:ea typeface="新細明體"/>
              </a:rPr>
              <a:t>她便神魂顛倒</a:t>
            </a:r>
            <a:r>
              <a:rPr lang="zh-TW" altLang="en-US" sz="3600" b="1">
                <a:latin typeface="新細明體"/>
                <a:ea typeface="新細明體"/>
              </a:rPr>
              <a:t>，開懷暢飲直到深夜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梅瑟聽到天主的使者叫他快下山時，他會趕緊跪下求天主息怒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瑟要下山時，天主的使者交給了他什麼？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43841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所有人離去後，帳幕內只剩友弟</a:t>
            </a:r>
            <a:r>
              <a:rPr lang="zh-TW" altLang="en-US" sz="3600" b="1" smtClean="0">
                <a:latin typeface="新細明體"/>
                <a:ea typeface="新細明體"/>
              </a:rPr>
              <a:t>德和</a:t>
            </a:r>
            <a:r>
              <a:rPr lang="zh-TW" altLang="en-US" sz="3600" b="1">
                <a:latin typeface="新細明體"/>
                <a:ea typeface="新細明體"/>
              </a:rPr>
              <a:t>醉倒的敖羅斐乃，友弟德走近他的床邊，鼓起勇氣求天主：「上主，求祢賜我力量！」說完，便拔出大將軍的短劍，取下他的頭顱，很</a:t>
            </a:r>
            <a:r>
              <a:rPr lang="zh-TW" altLang="en-US" sz="3600" b="1" smtClean="0">
                <a:latin typeface="新細明體"/>
                <a:ea typeface="新細明體"/>
              </a:rPr>
              <a:t>鎮定的走回</a:t>
            </a:r>
            <a:r>
              <a:rPr lang="zh-TW" altLang="en-US" sz="3600" b="1">
                <a:latin typeface="新細明體"/>
                <a:ea typeface="新細明體"/>
              </a:rPr>
              <a:t>自己的帳幕，並帶著女僕照慣例前往山谷祈禱。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友弟德平安回到自己城中，敖齊雅和城中長老，</a:t>
            </a:r>
            <a:r>
              <a:rPr lang="zh-TW" altLang="en-US" sz="3600" b="1" smtClean="0">
                <a:latin typeface="新細明體"/>
                <a:ea typeface="新細明體"/>
              </a:rPr>
              <a:t>目瞪口呆的看</a:t>
            </a:r>
            <a:r>
              <a:rPr lang="zh-TW" altLang="en-US" sz="3600" b="1">
                <a:latin typeface="新細明體"/>
                <a:ea typeface="新細明體"/>
              </a:rPr>
              <a:t>著她，對她所做的一切感到難以置信，高聲頌揚</a:t>
            </a:r>
            <a:r>
              <a:rPr lang="zh-TW" altLang="en-US" sz="3600" b="1" smtClean="0">
                <a:latin typeface="新細明體"/>
                <a:ea typeface="新細明體"/>
              </a:rPr>
              <a:t>天主：</a:t>
            </a:r>
            <a:r>
              <a:rPr lang="zh-TW" altLang="en-US" sz="3600" b="1">
                <a:latin typeface="新細明體"/>
                <a:ea typeface="新細明體"/>
              </a:rPr>
              <a:t>「讚美天主！天主藉一個婦人的手完成了大事！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512191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一大清早，友弟德召集全城士兵，出城攻打敵人，敵軍在睡夢中驚醒，發現大將軍已死，全部亂了陣腳，以色列大獲全勝。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32217726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以色列人會被圍困在拜突里雅城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拜突里雅城的百姓要跟敖齊雅抗議？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友弟德不同意敖齊雅跟百姓說的話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友弟德和敖齊雅說完話要回家裡祈禱？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友弟德祈禱後，敢一個人帶著女僕前往敵人的軍營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覺得友弟德一個人深入敵營時，有信心可以完成任務嗎？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亞述軍隊的哨兵會相信友弟德的話，並帶她去見大將軍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大將軍敖羅斐乃聽了友弟德的話，對她說一切都依妳的意思？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友弟德可以在敵人的軍營中自由通行不受攔阻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大將軍敖羅斐乃設宴款待友弟德的宴席中發生了什麼事？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敖齊雅和城中長老看到友弟德平安回到城中，都高聲頌揚天主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覺得友弟德是靠自己一個人的力量完成任務的嗎？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梅瑟</a:t>
            </a:r>
            <a:r>
              <a:rPr lang="zh-TW" altLang="en-US" sz="3600" b="1" smtClean="0">
                <a:latin typeface="新細明體"/>
                <a:ea typeface="新細明體"/>
              </a:rPr>
              <a:t>下山，</a:t>
            </a:r>
            <a:r>
              <a:rPr lang="zh-TW" altLang="en-US" sz="3600" b="1">
                <a:latin typeface="新細明體"/>
                <a:ea typeface="新細明體"/>
              </a:rPr>
              <a:t>看到群眾時會大發雷霆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梅</a:t>
            </a:r>
            <a:r>
              <a:rPr lang="zh-TW" altLang="en-US" sz="3600" b="1">
                <a:latin typeface="新細明體"/>
                <a:ea typeface="新細明體"/>
              </a:rPr>
              <a:t>瑟對群眾大發雷霆高舉著石板時，要群眾做什麼選擇？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「友弟德向天主祈禱：</a:t>
            </a:r>
            <a:r>
              <a:rPr lang="en-US" altLang="zh-TW" sz="3600" b="1"/>
              <a:t>『</a:t>
            </a:r>
            <a:r>
              <a:rPr lang="zh-TW" altLang="en-US" sz="3600" b="1"/>
              <a:t>祢是弱小者的扶助，無力者的保護！</a:t>
            </a:r>
            <a:r>
              <a:rPr lang="en-US" altLang="zh-TW" sz="3600" b="1"/>
              <a:t>』｣</a:t>
            </a:r>
            <a:r>
              <a:rPr lang="zh-TW" altLang="en-US" sz="3600" b="1"/>
              <a:t>（友</a:t>
            </a:r>
            <a:r>
              <a:rPr lang="en-US" altLang="zh-TW" sz="3600" b="1"/>
              <a:t>9,11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</a:t>
            </a:r>
            <a:r>
              <a:rPr lang="zh-TW" altLang="en-US" sz="6000" b="1">
                <a:latin typeface="新細明體"/>
                <a:ea typeface="新細明體"/>
              </a:rPr>
              <a:t>芬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4290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，天主在小芬最需要幫助時，給了她智慧和勇氣，及時救回婷婷。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在生活中，</a:t>
            </a:r>
            <a:r>
              <a:rPr lang="zh-TW" altLang="en-US" sz="3600" b="1" smtClean="0"/>
              <a:t>我們除了</a:t>
            </a:r>
            <a:r>
              <a:rPr lang="zh-TW" altLang="en-US" sz="3600" b="1"/>
              <a:t>每天祈禱之外，還可以做些什麼，來幫助自己可以像小芬一樣，遇到困難時能夠</a:t>
            </a:r>
            <a:r>
              <a:rPr lang="zh-TW" altLang="en-US" sz="3600" b="1" smtClean="0"/>
              <a:t>及時</a:t>
            </a:r>
            <a:r>
              <a:rPr lang="zh-TW" altLang="en-US" sz="3600" b="1"/>
              <a:t>的</a:t>
            </a:r>
            <a:r>
              <a:rPr lang="zh-TW" altLang="en-US" sz="3600" b="1" smtClean="0"/>
              <a:t>幫助</a:t>
            </a:r>
            <a:r>
              <a:rPr lang="zh-TW" altLang="en-US" sz="3600" b="1"/>
              <a:t>別人？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27578357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今天從友弟德的故事裡，</a:t>
            </a:r>
            <a:r>
              <a:rPr lang="zh-TW" altLang="en-US" sz="3600" b="1" smtClean="0"/>
              <a:t>我們知道天主是</a:t>
            </a:r>
            <a:r>
              <a:rPr lang="zh-TW" altLang="en-US" sz="3600" b="1"/>
              <a:t>弱小者的扶助，無力者的保護，當友弟德最需要幫助時，她</a:t>
            </a:r>
            <a:r>
              <a:rPr lang="zh-TW" altLang="en-US" sz="3600" b="1" smtClean="0"/>
              <a:t>虔誠跪</a:t>
            </a:r>
            <a:r>
              <a:rPr lang="zh-TW" altLang="en-US" sz="3600" b="1"/>
              <a:t>在天主面前祈求，天主便賜給她智慧和勇氣。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2088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她</a:t>
            </a:r>
            <a:r>
              <a:rPr lang="zh-TW" altLang="en-US" sz="3600" b="1" smtClean="0"/>
              <a:t>巧妙運用</a:t>
            </a:r>
            <a:r>
              <a:rPr lang="zh-TW" altLang="en-US" sz="3600" b="1"/>
              <a:t>自己的美貌，取得敵人的信任，也</a:t>
            </a:r>
            <a:r>
              <a:rPr lang="zh-TW" altLang="en-US" sz="3600" b="1" smtClean="0"/>
              <a:t>機智的把握</a:t>
            </a:r>
            <a:r>
              <a:rPr lang="zh-TW" altLang="en-US" sz="3600" b="1"/>
              <a:t>機會完成任務，平安歸來，這一切都是來自天主的祝福。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70892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在生活中，我們要記得像她一樣，信賴天主，依靠天主，遇到困難時也不要忘了祈禱。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23386586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34888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慈愛的天父，祢是弱小者的扶助，無力者的保護，在友弟德和小芬身上，我們都看到了祢的大能，祢是那麼地愛我們，總是在我們最需要的時候，給予我們最及時的</a:t>
            </a:r>
            <a:r>
              <a:rPr lang="zh-TW" altLang="en-US" sz="3600" b="1" smtClean="0"/>
              <a:t>幫助。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求</a:t>
            </a:r>
            <a:r>
              <a:rPr lang="zh-TW" altLang="en-US" sz="3600" b="1"/>
              <a:t>祢幫助我們像她們一樣，常常信賴祢、依靠祢。以上所求是因主耶穌的名，阿們。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覺得為什麼天主這麼愛以色列人，卻還是有那麼多人選擇離棄天主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為什麼要和我們訂立這份愛的盟約？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241756" y="2861853"/>
            <a:ext cx="8660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智勇雙全</a:t>
            </a:r>
            <a:r>
              <a:rPr lang="zh-TW" altLang="en-US" sz="6600" b="1" smtClean="0">
                <a:ea typeface="Microsoft JhengHei Light" panose="020b0304030504040204"/>
              </a:rPr>
              <a:t>的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艾</a:t>
            </a:r>
            <a:r>
              <a:rPr lang="zh-TW" altLang="en-US" sz="6600" b="1">
                <a:ea typeface="Microsoft JhengHei Light" panose="020b0304030504040204"/>
              </a:rPr>
              <a:t>斯德爾王后拯救族人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241756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-16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愛我們的天主，謝謝祢天天看顧我們，賜給我們所需要的一切恩典，求祢幫助我們今天專心學習，能夠明白聖經裡的故事，全心信靠天主，成為天主的好寶貝。以上所求是因我們的主耶穌之名，阿們。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艾斯德爾傳</a:t>
            </a:r>
            <a:r>
              <a:rPr lang="en-US" altLang="zh-TW" sz="3600" b="1"/>
              <a:t>1,1~3,13</a:t>
            </a:r>
            <a:r>
              <a:rPr lang="zh-TW" altLang="en-US" sz="3600" b="1"/>
              <a:t>、</a:t>
            </a:r>
            <a:r>
              <a:rPr lang="en-US" altLang="zh-TW" sz="3600" b="1"/>
              <a:t>4,1~17</a:t>
            </a:r>
            <a:r>
              <a:rPr lang="zh-TW" altLang="en-US" sz="3600" b="1"/>
              <a:t>、</a:t>
            </a:r>
            <a:r>
              <a:rPr lang="en-US" altLang="zh-TW" sz="3600" b="1" smtClean="0"/>
              <a:t>5,1~8,8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5567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387789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你們聽</a:t>
            </a:r>
            <a:r>
              <a:rPr lang="zh-TW" altLang="en-US" sz="3600" b="1"/>
              <a:t>過童話故事裡的國王愛</a:t>
            </a:r>
            <a:r>
              <a:rPr lang="zh-TW" altLang="en-US" sz="3600" b="1" smtClean="0"/>
              <a:t>王后嗎？</a:t>
            </a:r>
            <a:r>
              <a:rPr lang="zh-TW" altLang="en-US" sz="3600" b="1"/>
              <a:t>在很多童話故事裡</a:t>
            </a:r>
            <a:r>
              <a:rPr lang="zh-TW" altLang="en-US" sz="3600" b="1" smtClean="0"/>
              <a:t>，只要王后</a:t>
            </a:r>
            <a:r>
              <a:rPr lang="zh-TW" altLang="en-US" sz="3600" b="1"/>
              <a:t>遇到什麼困難</a:t>
            </a:r>
            <a:r>
              <a:rPr lang="zh-TW" altLang="en-US" sz="3600" b="1" smtClean="0"/>
              <a:t>，國王</a:t>
            </a:r>
            <a:r>
              <a:rPr lang="zh-TW" altLang="en-US" sz="3600" b="1"/>
              <a:t>都會想盡辦法救王后，你們說國王為什麼會這麼愛王后呢？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小活動──大家來拼拼看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今天</a:t>
            </a:r>
            <a:r>
              <a:rPr lang="zh-TW" altLang="en-US" sz="3600" b="1"/>
              <a:t>老師要跟你們介紹的這位王后很特別</a:t>
            </a:r>
            <a:r>
              <a:rPr lang="zh-TW" altLang="en-US" sz="3600" b="1" smtClean="0"/>
              <a:t>，沒有人救她，而是她救</a:t>
            </a:r>
            <a:r>
              <a:rPr lang="zh-TW" altLang="en-US" sz="3600" b="1"/>
              <a:t>了所有的人，為什麼會這樣呢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讓</a:t>
            </a:r>
            <a:r>
              <a:rPr lang="zh-TW" altLang="en-US" sz="3600" b="1"/>
              <a:t>我們來聽聽艾斯德爾王后的故事吧！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以色列</a:t>
            </a:r>
            <a:r>
              <a:rPr lang="zh-TW" altLang="en-US" sz="3600" b="1" smtClean="0"/>
              <a:t>人被</a:t>
            </a:r>
            <a:r>
              <a:rPr lang="zh-TW" altLang="en-US" sz="3600" b="1"/>
              <a:t>波斯帝國統治時，當時的國王是薛西斯</a:t>
            </a:r>
            <a:r>
              <a:rPr lang="zh-TW" altLang="en-US" sz="3600" b="1" smtClean="0"/>
              <a:t>國王。</a:t>
            </a:r>
            <a:r>
              <a:rPr lang="zh-TW" altLang="en-US" sz="3600" b="1"/>
              <a:t>有一天，國王請所有的大臣吃飯，國王心情很好</a:t>
            </a:r>
            <a:r>
              <a:rPr lang="zh-TW" altLang="en-US" sz="3600" b="1" smtClean="0"/>
              <a:t>，想讓</a:t>
            </a:r>
            <a:r>
              <a:rPr lang="zh-TW" altLang="en-US" sz="3600" b="1"/>
              <a:t>大家看看他美麗的王后，沒想到王后卻不來。國王很生氣，便將王后廢了，準備重新再選一位王后。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那時，有一位名字叫摩爾德開的以色列</a:t>
            </a:r>
            <a:r>
              <a:rPr lang="zh-TW" altLang="en-US" sz="3600" b="1" smtClean="0"/>
              <a:t>人，</a:t>
            </a:r>
            <a:r>
              <a:rPr lang="zh-TW" altLang="en-US" sz="3600" b="1"/>
              <a:t>他很愛天主，也聽天主的話，他的養女名字叫艾斯德</a:t>
            </a:r>
            <a:r>
              <a:rPr lang="zh-TW" altLang="en-US" sz="3600" b="1" smtClean="0"/>
              <a:t>爾，</a:t>
            </a:r>
            <a:r>
              <a:rPr lang="zh-TW" altLang="en-US" sz="3600" b="1"/>
              <a:t>長得很美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國王</a:t>
            </a:r>
            <a:r>
              <a:rPr lang="zh-TW" altLang="en-US" sz="3600" b="1"/>
              <a:t>在選新王后時，艾斯德爾也被召選進入王宮</a:t>
            </a:r>
            <a:r>
              <a:rPr lang="zh-TW" altLang="en-US" sz="3600" b="1" smtClean="0"/>
              <a:t>，幸運的被</a:t>
            </a:r>
            <a:r>
              <a:rPr lang="zh-TW" altLang="en-US" sz="3600" b="1"/>
              <a:t>選上成為新的王后。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有一天，摩爾德</a:t>
            </a:r>
            <a:r>
              <a:rPr lang="zh-TW" altLang="en-US" sz="3600" b="1" smtClean="0">
                <a:latin typeface="新細明體"/>
                <a:ea typeface="新細明體"/>
              </a:rPr>
              <a:t>開聽到</a:t>
            </a:r>
            <a:r>
              <a:rPr lang="zh-TW" altLang="en-US" sz="3600" b="1">
                <a:latin typeface="新細明體"/>
                <a:ea typeface="新細明體"/>
              </a:rPr>
              <a:t>有人要刺殺國王，便</a:t>
            </a:r>
            <a:r>
              <a:rPr lang="zh-TW" altLang="en-US" sz="3600" b="1" smtClean="0">
                <a:latin typeface="新細明體"/>
                <a:ea typeface="新細明體"/>
              </a:rPr>
              <a:t>趕緊報告</a:t>
            </a:r>
            <a:r>
              <a:rPr lang="zh-TW" altLang="en-US" sz="3600" b="1">
                <a:latin typeface="新細明體"/>
                <a:ea typeface="新細明體"/>
              </a:rPr>
              <a:t>給艾斯德爾王后，王后告訴國王後，很快就抓到了壞人，國王也非常感激摩爾德開救了他一</a:t>
            </a:r>
            <a:r>
              <a:rPr lang="zh-TW" altLang="en-US" sz="3600" b="1" smtClean="0">
                <a:latin typeface="新細明體"/>
                <a:ea typeface="新細明體"/>
              </a:rPr>
              <a:t>命。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但</a:t>
            </a:r>
            <a:r>
              <a:rPr lang="zh-TW" altLang="en-US" sz="3600" b="1">
                <a:latin typeface="新細明體"/>
                <a:ea typeface="新細明體"/>
              </a:rPr>
              <a:t>過不久國王卻完全忘了這件事，沒有給摩爾德開任何賞報。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和我們訂的這份愛的盟約，共有幾條誡命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12.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願意遵守天主和我們訂的盟約，獲享天主的祝福嗎？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當時波斯帝國有一位大臣叫哈</a:t>
            </a:r>
            <a:r>
              <a:rPr lang="zh-TW" altLang="en-US" sz="3600" b="1" smtClean="0">
                <a:latin typeface="新細明體"/>
                <a:ea typeface="新細明體"/>
              </a:rPr>
              <a:t>曼，</a:t>
            </a:r>
            <a:r>
              <a:rPr lang="zh-TW" altLang="en-US" sz="3600" b="1">
                <a:latin typeface="新細明體"/>
                <a:ea typeface="新細明體"/>
              </a:rPr>
              <a:t>他很驕傲</a:t>
            </a:r>
            <a:r>
              <a:rPr lang="zh-TW" altLang="en-US" sz="3600" b="1" smtClean="0">
                <a:latin typeface="新細明體"/>
                <a:ea typeface="新細明體"/>
              </a:rPr>
              <a:t>，看不起</a:t>
            </a:r>
            <a:r>
              <a:rPr lang="zh-TW" altLang="en-US" sz="3600" b="1">
                <a:latin typeface="新細明體"/>
                <a:ea typeface="新細明體"/>
              </a:rPr>
              <a:t>以色列人</a:t>
            </a:r>
            <a:r>
              <a:rPr lang="zh-TW" altLang="en-US" sz="3600" b="1" smtClean="0">
                <a:latin typeface="新細明體"/>
                <a:ea typeface="新細明體"/>
              </a:rPr>
              <a:t>，還要所有</a:t>
            </a:r>
            <a:r>
              <a:rPr lang="zh-TW" altLang="en-US" sz="3600" b="1">
                <a:latin typeface="新細明體"/>
                <a:ea typeface="新細明體"/>
              </a:rPr>
              <a:t>看到他的人，都要向他低頭下拜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偏偏</a:t>
            </a:r>
            <a:r>
              <a:rPr lang="zh-TW" altLang="en-US" sz="3600" b="1">
                <a:latin typeface="新細明體"/>
                <a:ea typeface="新細明體"/>
              </a:rPr>
              <a:t>只有摩爾德開不這麼做，因為他只敬拜天主。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哈</a:t>
            </a:r>
            <a:r>
              <a:rPr lang="zh-TW" altLang="en-US" sz="3600" b="1" smtClean="0">
                <a:latin typeface="新細明體"/>
                <a:ea typeface="新細明體"/>
              </a:rPr>
              <a:t>曼非常</a:t>
            </a:r>
            <a:r>
              <a:rPr lang="zh-TW" altLang="en-US" sz="3600" b="1">
                <a:latin typeface="新細明體"/>
                <a:ea typeface="新細明體"/>
              </a:rPr>
              <a:t>生氣，故意在國王面前</a:t>
            </a:r>
            <a:r>
              <a:rPr lang="zh-TW" altLang="en-US" sz="3600" b="1" smtClean="0">
                <a:latin typeface="新細明體"/>
                <a:ea typeface="新細明體"/>
              </a:rPr>
              <a:t>說以色列</a:t>
            </a:r>
            <a:r>
              <a:rPr lang="zh-TW" altLang="en-US" sz="3600" b="1">
                <a:latin typeface="新細明體"/>
                <a:ea typeface="新細明體"/>
              </a:rPr>
              <a:t>人想造反，最好將他們統統殺掉，以免造成麻煩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相信了他，下令要除掉國內所有的以色列人。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所有以色列人</a:t>
            </a:r>
            <a:r>
              <a:rPr lang="zh-TW" altLang="en-US" sz="3600" b="1">
                <a:latin typeface="新細明體"/>
                <a:ea typeface="新細明體"/>
              </a:rPr>
              <a:t>都痛哭哀號</a:t>
            </a:r>
            <a:r>
              <a:rPr lang="zh-TW" altLang="en-US" sz="3600" b="1" smtClean="0">
                <a:latin typeface="新細明體"/>
                <a:ea typeface="新細明體"/>
              </a:rPr>
              <a:t>，求</a:t>
            </a:r>
            <a:r>
              <a:rPr lang="zh-TW" altLang="en-US" sz="3600" b="1">
                <a:latin typeface="新細明體"/>
                <a:ea typeface="新細明體"/>
              </a:rPr>
              <a:t>天主拯救他們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摩爾德</a:t>
            </a:r>
            <a:r>
              <a:rPr lang="zh-TW" altLang="en-US" sz="3600" b="1" smtClean="0">
                <a:latin typeface="新細明體"/>
                <a:ea typeface="新細明體"/>
              </a:rPr>
              <a:t>開也</a:t>
            </a:r>
            <a:r>
              <a:rPr lang="zh-TW" altLang="en-US" sz="3600" b="1">
                <a:latin typeface="新細明體"/>
                <a:ea typeface="新細明體"/>
              </a:rPr>
              <a:t>趕緊跟艾斯德爾王后報告，請王后一定要去向國王求情，取消這道命令，不然連王后自己也會沒命。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王后說</a:t>
            </a:r>
            <a:r>
              <a:rPr lang="zh-TW" altLang="en-US" sz="3600" b="1">
                <a:latin typeface="新細明體"/>
                <a:ea typeface="新細明體"/>
              </a:rPr>
              <a:t>：「你請大家為我祈禱三天三夜，我和我的宮女也照樣做，之後我就去見國王求情！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過</a:t>
            </a:r>
            <a:r>
              <a:rPr lang="zh-TW" altLang="en-US" sz="3600" b="1">
                <a:latin typeface="新細明體"/>
                <a:ea typeface="新細明體"/>
              </a:rPr>
              <a:t>了三天，王后打扮得很</a:t>
            </a:r>
            <a:r>
              <a:rPr lang="zh-TW" altLang="en-US" sz="3600" b="1" smtClean="0">
                <a:latin typeface="新細明體"/>
                <a:ea typeface="新細明體"/>
              </a:rPr>
              <a:t>美去</a:t>
            </a:r>
            <a:r>
              <a:rPr lang="zh-TW" altLang="en-US" sz="3600" b="1">
                <a:latin typeface="新細明體"/>
                <a:ea typeface="新細明體"/>
              </a:rPr>
              <a:t>見國王，她在心裡祈求天主的幫忙，因為國王曾下令，沒有召見就跑去見國王的人，都會被國王砍頭。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看到王后自己</a:t>
            </a:r>
            <a:r>
              <a:rPr lang="zh-TW" altLang="en-US" sz="3600" b="1" smtClean="0">
                <a:latin typeface="新細明體"/>
                <a:ea typeface="新細明體"/>
              </a:rPr>
              <a:t>跑來非常生氣</a:t>
            </a:r>
            <a:r>
              <a:rPr lang="zh-TW" altLang="en-US" sz="3600" b="1">
                <a:latin typeface="新細明體"/>
                <a:ea typeface="新細明體"/>
              </a:rPr>
              <a:t>，準備下令將王后趕出王宮時，王后</a:t>
            </a:r>
            <a:r>
              <a:rPr lang="zh-TW" altLang="en-US" sz="3600" b="1" smtClean="0">
                <a:latin typeface="新細明體"/>
                <a:ea typeface="新細明體"/>
              </a:rPr>
              <a:t>竟然驚嚇</a:t>
            </a:r>
            <a:r>
              <a:rPr lang="zh-TW" altLang="en-US" sz="3600" b="1">
                <a:latin typeface="新細明體"/>
                <a:ea typeface="新細明體"/>
              </a:rPr>
              <a:t>過度昏了過去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看到王后昏倒，原來的氣全消了，趕緊上前抱住王后。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等她</a:t>
            </a:r>
            <a:r>
              <a:rPr lang="zh-TW" altLang="en-US" sz="3600" b="1">
                <a:latin typeface="新細明體"/>
                <a:ea typeface="新細明體"/>
              </a:rPr>
              <a:t>醒了，國王就問：「妳找我有事嗎？妳放心，我不會殺妳的，妳是王后，我怎麼捨得呢！」王后見國王的心還是向著她的，便對國王說，有一件事令她十分</a:t>
            </a:r>
            <a:r>
              <a:rPr lang="zh-TW" altLang="en-US" sz="3600" b="1" smtClean="0">
                <a:latin typeface="新細明體"/>
                <a:ea typeface="新細明體"/>
              </a:rPr>
              <a:t>苦惱。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王后說</a:t>
            </a:r>
            <a:r>
              <a:rPr lang="zh-TW" altLang="en-US" sz="3600" b="1" smtClean="0">
                <a:latin typeface="新細明體"/>
                <a:ea typeface="新細明體"/>
              </a:rPr>
              <a:t>：「多</a:t>
            </a:r>
            <a:r>
              <a:rPr lang="zh-TW" altLang="en-US" sz="3600" b="1">
                <a:latin typeface="新細明體"/>
                <a:ea typeface="新細明體"/>
              </a:rPr>
              <a:t>年前曾經有個人救過國王的命，</a:t>
            </a:r>
            <a:r>
              <a:rPr lang="zh-TW" altLang="en-US" sz="3600" b="1" smtClean="0">
                <a:latin typeface="新細明體"/>
                <a:ea typeface="新細明體"/>
              </a:rPr>
              <a:t>國王卻忘</a:t>
            </a:r>
            <a:r>
              <a:rPr lang="zh-TW" altLang="en-US" sz="3600" b="1">
                <a:latin typeface="新細明體"/>
                <a:ea typeface="新細明體"/>
              </a:rPr>
              <a:t>了這件事，現在卻有人想來害這位國王的救命</a:t>
            </a:r>
            <a:r>
              <a:rPr lang="zh-TW" altLang="en-US" sz="3600" b="1" smtClean="0">
                <a:latin typeface="新細明體"/>
                <a:ea typeface="新細明體"/>
              </a:rPr>
              <a:t>恩人。」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聽了很驚訝，也馬上想起了這件事，便問王后說：「那妳說說看，我該怎麼做來感謝這位救命恩人呢？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王后請國王擺了一個大宴席，特別請大臣哈曼來參加，哈曼心裡想一定是國王要感謝他治理國家有功，特別是除掉自己最討厭的摩爾德開，哈曼還特地做了一個大大的刑架，準備吊死摩爾德開。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正當國王高興用餐時，王后跟國王說：「那要害死國王救命恩人的人，現在就在你的面前！」哈曼完全</a:t>
            </a:r>
            <a:r>
              <a:rPr lang="zh-TW" altLang="en-US" sz="3600" b="1" smtClean="0">
                <a:latin typeface="新細明體"/>
                <a:ea typeface="新細明體"/>
              </a:rPr>
              <a:t>不知道怎麼</a:t>
            </a:r>
            <a:r>
              <a:rPr lang="zh-TW" altLang="en-US" sz="3600" b="1">
                <a:latin typeface="新細明體"/>
                <a:ea typeface="新細明體"/>
              </a:rPr>
              <a:t>一回事，只看到國王非常</a:t>
            </a:r>
            <a:r>
              <a:rPr lang="zh-TW" altLang="en-US" sz="3600" b="1" smtClean="0">
                <a:latin typeface="新細明體"/>
                <a:ea typeface="新細明體"/>
              </a:rPr>
              <a:t>生氣的瞪</a:t>
            </a:r>
            <a:r>
              <a:rPr lang="zh-TW" altLang="en-US" sz="3600" b="1">
                <a:latin typeface="新細明體"/>
                <a:ea typeface="新細明體"/>
              </a:rPr>
              <a:t>著他，毫不</a:t>
            </a:r>
            <a:r>
              <a:rPr lang="zh-TW" altLang="en-US" sz="3600" b="1" smtClean="0">
                <a:latin typeface="新細明體"/>
                <a:ea typeface="新細明體"/>
              </a:rPr>
              <a:t>考慮的下令將</a:t>
            </a:r>
            <a:r>
              <a:rPr lang="zh-TW" altLang="en-US" sz="3600" b="1">
                <a:latin typeface="新細明體"/>
                <a:ea typeface="新細明體"/>
              </a:rPr>
              <a:t>哈曼和他全家人統統抓起來，吊在自己做的刑架上。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512191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趕緊請人叫來摩爾德開，跟他說：「以後你就替代哈曼的位子，補償你之前救了我一命，他的財產都是你的。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32217726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888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摩爾德開看了看王后，兩人都非常開心，王后的勇敢救了所有族人，大家</a:t>
            </a:r>
            <a:r>
              <a:rPr lang="zh-TW" altLang="en-US" sz="3600" b="1" smtClean="0">
                <a:latin typeface="新細明體"/>
                <a:ea typeface="新細明體"/>
              </a:rPr>
              <a:t>歡喜的慶祝</a:t>
            </a:r>
            <a:r>
              <a:rPr lang="zh-TW" altLang="en-US" sz="3600" b="1">
                <a:latin typeface="新細明體"/>
                <a:ea typeface="新細明體"/>
              </a:rPr>
              <a:t>這偉大的日子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全</a:t>
            </a:r>
            <a:r>
              <a:rPr lang="zh-TW" altLang="en-US" sz="3600" b="1">
                <a:latin typeface="新細明體"/>
                <a:ea typeface="新細明體"/>
              </a:rPr>
              <a:t>心信靠天主的人，天主必給予大大的祝福。</a:t>
            </a:r>
          </a:p>
        </p:txBody>
      </p:sp>
    </p:spTree>
    <p:extLst>
      <p:ext uri="{BB962C8B-B14F-4D97-AF65-F5344CB8AC3E}">
        <p14:creationId xmlns:p14="http://schemas.microsoft.com/office/powerpoint/2010/main" val="3685298724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艾</a:t>
            </a:r>
            <a:r>
              <a:rPr lang="zh-TW" altLang="en-US" sz="3600" b="1">
                <a:latin typeface="新細明體"/>
                <a:ea typeface="新細明體"/>
              </a:rPr>
              <a:t>斯德爾為什麼會被召選進入王宮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摩爾德開救了國王的命，卻沒有得到任何賞報？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摩爾德開不願意向哈曼低頭下拜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哈曼要請國王下令殺死所有的以色列人？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艾斯德爾王后要請大家為她祈禱三天三夜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覺得艾斯德爾王后要去見國王之前為什麼要先祈禱？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艾</a:t>
            </a:r>
            <a:r>
              <a:rPr lang="zh-TW" altLang="en-US" sz="3600" b="1">
                <a:latin typeface="新細明體"/>
                <a:ea typeface="新細明體"/>
              </a:rPr>
              <a:t>斯德爾王后為什麼敢自己跑去見國王，她不怕被國王砍頭嗎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艾</a:t>
            </a:r>
            <a:r>
              <a:rPr lang="zh-TW" altLang="en-US" sz="3600" b="1">
                <a:latin typeface="新細明體"/>
                <a:ea typeface="新細明體"/>
              </a:rPr>
              <a:t>斯德爾王后為什麼要請國王設宴席請哈曼吃飯？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國王要將哈曼和他全家人統統抓起來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國王要將哈曼的財產都送給摩爾德開？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覺得摩爾德開沒有被哈曼害死，是運氣好還是天主保佑他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你像王后一樣遇到困難，你會向天主祈禱嗎？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「艾斯德爾祈禱說：</a:t>
            </a:r>
            <a:r>
              <a:rPr lang="en-US" altLang="zh-TW" sz="3600" b="1"/>
              <a:t>『</a:t>
            </a:r>
            <a:r>
              <a:rPr lang="zh-TW" altLang="en-US" sz="3600" b="1"/>
              <a:t>上主，除祢以外，我沒有別的救援！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艾補錄丙</a:t>
            </a:r>
            <a:r>
              <a:rPr lang="en-US" altLang="zh-TW" sz="3600" b="1"/>
              <a:t>,11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阿德的故事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「天主說：</a:t>
            </a:r>
            <a:r>
              <a:rPr lang="en-US" altLang="zh-TW" sz="3600" b="1"/>
              <a:t>『</a:t>
            </a:r>
            <a:r>
              <a:rPr lang="zh-TW" altLang="en-US" sz="3600" b="1"/>
              <a:t>看，我要立約，在你們面前所行的奇蹟，在普世萬國是從未行過的。</a:t>
            </a:r>
            <a:r>
              <a:rPr lang="en-US" altLang="zh-TW" sz="3600" b="1"/>
              <a:t>』</a:t>
            </a:r>
            <a:r>
              <a:rPr lang="zh-TW" altLang="en-US" sz="3600" b="1"/>
              <a:t>」（出</a:t>
            </a:r>
            <a:r>
              <a:rPr lang="en-US" altLang="zh-TW" sz="3600" b="1"/>
              <a:t>34,10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969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，在今天的故事中，當艾斯德爾王后聽到不好的消息時，她做了什麼呢？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今天我們聽到艾斯德爾王后的故事，她相信天主</a:t>
            </a:r>
            <a:r>
              <a:rPr lang="zh-TW" altLang="en-US" sz="3600" b="1" smtClean="0"/>
              <a:t>，能夠</a:t>
            </a:r>
            <a:r>
              <a:rPr lang="zh-TW" altLang="en-US" sz="3600" b="1"/>
              <a:t>勇敢</a:t>
            </a:r>
            <a:r>
              <a:rPr lang="zh-TW" altLang="en-US" sz="3600" b="1" smtClean="0"/>
              <a:t>面對</a:t>
            </a:r>
            <a:r>
              <a:rPr lang="zh-TW" altLang="en-US" sz="3600" b="1"/>
              <a:t>危險的事情</a:t>
            </a:r>
            <a:r>
              <a:rPr lang="zh-TW" altLang="en-US" sz="3600" b="1" smtClean="0"/>
              <a:t>，</a:t>
            </a:r>
            <a:r>
              <a:rPr lang="zh-TW" altLang="en-US" sz="3600" b="1"/>
              <a:t>並全心依靠天主，靠著天主的幫忙，平安度過危機。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2088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在生活中，我們可以學習艾斯德爾王后，常常祈禱，遇到自己害怕或不喜歡的事情時，更要祈求天主幫助我們勇敢，給予我們力量。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愛我們的天父爸爸，感謝祢讓我們在今天的課堂中，學到向祢祈禱是有力量的，不管是大事情或小事情，都可以向祢祈禱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5518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天主，謝謝祢，請祢幫助我們，擁有勇氣及毅力，持續來上主日學，聽懂聖經中的故事。以上所求是因我們的主耶穌之名，阿們。</a:t>
            </a:r>
          </a:p>
        </p:txBody>
      </p:sp>
    </p:spTree>
    <p:extLst>
      <p:ext uri="{BB962C8B-B14F-4D97-AF65-F5344CB8AC3E}">
        <p14:creationId xmlns:p14="http://schemas.microsoft.com/office/powerpoint/2010/main" val="938447349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861853"/>
            <a:ext cx="5482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約伯受苦受難不忘主恩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115616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-17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慈愛的天父，感謝祢賜給我們這美好的一天，讓我們能來上主日學，在課堂中更加認識祢、親近祢，請祢幫助我們能好好聽課，認真學習。以上所求是因祢的聖子主耶穌之名，阿們。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約伯傳</a:t>
            </a:r>
            <a:r>
              <a:rPr lang="en-US" altLang="zh-TW" sz="3600" b="1"/>
              <a:t>1,1~2,13</a:t>
            </a:r>
            <a:r>
              <a:rPr lang="zh-TW" altLang="en-US" sz="3600" b="1"/>
              <a:t>、</a:t>
            </a:r>
            <a:r>
              <a:rPr lang="en-US" altLang="zh-TW" sz="3600" b="1"/>
              <a:t>42,1~13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249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媽媽有沒有跟你們說過，你們小時候的故事呢？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格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小朋友，你從小到大有生過病嗎？有沒有想過為什麼會生病呢？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媽媽常常跟我們說要小心，不要著涼以免生病，可是有時候我們已經很小心了，卻還是會生病，這是為什麼呢？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0486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你們都說對了，真是聰明，生病就是受到病毒的感染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sz="3600" b="1"/>
          </a:p>
          <a:p>
            <a:r>
              <a:rPr lang="zh-TW" altLang="en-US" sz="3600" b="1"/>
              <a:t>那我們要如何增加身上的好細胞，來抵抗入侵身體的病毒呢？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78540749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小故事──外婆，妳怎麼了？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1683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小朋友，外婆跟阿貞說身體的痛是為了不會忘記天主，阿貞不明白這是什麼意思，你們能明白嗎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我們就來看看聖經中約伯的故事，他也不明白為什麼自己有這麼多痛苦。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有一個人名叫</a:t>
            </a:r>
            <a:r>
              <a:rPr lang="zh-TW" altLang="en-US" sz="3600" b="1" smtClean="0"/>
              <a:t>約伯，</a:t>
            </a:r>
            <a:r>
              <a:rPr lang="zh-TW" altLang="en-US" sz="3600" b="1"/>
              <a:t>他很愛天主，很聽天主的話，天主也很愛他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一天，</a:t>
            </a:r>
            <a:r>
              <a:rPr lang="zh-TW" altLang="en-US" sz="3600" b="1" smtClean="0"/>
              <a:t>天主問</a:t>
            </a:r>
            <a:r>
              <a:rPr lang="zh-TW" altLang="en-US" sz="3600" b="1"/>
              <a:t>約伯：「約伯啊，你為什麼這麼愛我呢？」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約伯回答：</a:t>
            </a:r>
            <a:r>
              <a:rPr lang="zh-TW" altLang="en-US" sz="3600" b="1"/>
              <a:t>「祢賜給</a:t>
            </a:r>
            <a:r>
              <a:rPr lang="zh-TW" altLang="en-US" sz="3600" b="1" smtClean="0"/>
              <a:t>我美滿</a:t>
            </a:r>
            <a:r>
              <a:rPr lang="zh-TW" altLang="en-US" sz="3600" b="1"/>
              <a:t>的</a:t>
            </a:r>
            <a:r>
              <a:rPr lang="zh-TW" altLang="en-US" sz="3600" b="1" smtClean="0"/>
              <a:t>家庭</a:t>
            </a:r>
            <a:r>
              <a:rPr lang="zh-TW" altLang="en-US" sz="3600" b="1"/>
              <a:t>、</a:t>
            </a:r>
            <a:r>
              <a:rPr lang="zh-TW" altLang="en-US" sz="3600" b="1" smtClean="0"/>
              <a:t>七</a:t>
            </a:r>
            <a:r>
              <a:rPr lang="zh-TW" altLang="en-US" sz="3600" b="1"/>
              <a:t>個兒子跟三個</a:t>
            </a:r>
            <a:r>
              <a:rPr lang="zh-TW" altLang="en-US" sz="3600" b="1" smtClean="0"/>
              <a:t>女兒</a:t>
            </a:r>
            <a:r>
              <a:rPr lang="zh-TW" altLang="en-US" sz="3600" b="1"/>
              <a:t>、</a:t>
            </a:r>
            <a:r>
              <a:rPr lang="zh-TW" altLang="en-US" sz="3600" b="1" smtClean="0"/>
              <a:t>數</a:t>
            </a:r>
            <a:r>
              <a:rPr lang="zh-TW" altLang="en-US" sz="3600" b="1"/>
              <a:t>不完的</a:t>
            </a:r>
            <a:r>
              <a:rPr lang="zh-TW" altLang="en-US" sz="3600" b="1" smtClean="0"/>
              <a:t>財富幾千隻的牲畜</a:t>
            </a:r>
            <a:r>
              <a:rPr lang="zh-TW" altLang="en-US" sz="3600" b="1"/>
              <a:t>、</a:t>
            </a:r>
            <a:r>
              <a:rPr lang="zh-TW" altLang="en-US" sz="3600" b="1" smtClean="0"/>
              <a:t>還有</a:t>
            </a:r>
            <a:r>
              <a:rPr lang="zh-TW" altLang="en-US" sz="3600" b="1"/>
              <a:t>眾多</a:t>
            </a:r>
            <a:r>
              <a:rPr lang="zh-TW" altLang="en-US" sz="3600" b="1" smtClean="0"/>
              <a:t>僕人，</a:t>
            </a:r>
            <a:r>
              <a:rPr lang="zh-TW" altLang="en-US" sz="3600" b="1"/>
              <a:t>這一切都是祢的賞賜，我愛祢，感謝祢，是理所當然的！」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天主就再問約伯：「那如果有一天，我賜給你的這一切，包括你的家庭、子女、所有的財富，統統都沒有了，你還會愛我嗎？」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約伯聽天主這麼說，雖然不太明白，還是很肯定地回答：「這一切都是祢的恩典，如果都沒有了一定也是祢的意思，我還是會一樣愛祢。」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天主聽了約伯的回答，沒有再說什麼，約伯還是像往常一樣生活，每天都為自己的孩子祈禱，希望他們都能聽天主的話，做天主喜歡的事。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03813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</a:t>
            </a:r>
            <a:r>
              <a:rPr lang="zh-TW" altLang="en-US" sz="3600" b="1" smtClean="0"/>
              <a:t>格雖然年紀小，卻知道</a:t>
            </a:r>
            <a:r>
              <a:rPr lang="zh-TW" altLang="en-US" sz="3600" b="1"/>
              <a:t>「十誡」是要在生活中照著做的，而不只是掛在嘴邊說的。阿格不但自己做，</a:t>
            </a:r>
            <a:r>
              <a:rPr lang="zh-TW" altLang="en-US" sz="3600" b="1" smtClean="0"/>
              <a:t>還提醒</a:t>
            </a:r>
            <a:r>
              <a:rPr lang="zh-TW" altLang="en-US" sz="3600" b="1"/>
              <a:t>好朋友阿</a:t>
            </a:r>
            <a:r>
              <a:rPr lang="zh-TW" altLang="en-US" sz="3600" b="1" smtClean="0"/>
              <a:t>雄也</a:t>
            </a:r>
            <a:r>
              <a:rPr lang="zh-TW" altLang="en-US" sz="3600" b="1"/>
              <a:t>要照著做，才不會連自己騙了別人都沒發現。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有一天，忽然發生一連串的怪事，</a:t>
            </a:r>
            <a:r>
              <a:rPr lang="zh-TW" altLang="en-US" sz="3600" b="1" smtClean="0">
                <a:latin typeface="新細明體"/>
                <a:ea typeface="新細明體"/>
              </a:rPr>
              <a:t>約伯的牲畜全被搶走、僕人被殺死、孩子們也全被龍捲風吹倒的房屋壓</a:t>
            </a:r>
            <a:r>
              <a:rPr lang="zh-TW" altLang="en-US" sz="3600" b="1">
                <a:latin typeface="新細明體"/>
                <a:ea typeface="新細明體"/>
              </a:rPr>
              <a:t>死</a:t>
            </a:r>
            <a:r>
              <a:rPr lang="zh-TW" altLang="en-US" sz="3600" b="1" smtClean="0">
                <a:latin typeface="新細明體"/>
                <a:ea typeface="新細明體"/>
              </a:rPr>
              <a:t>了。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約伯跌倒</a:t>
            </a:r>
            <a:r>
              <a:rPr lang="zh-TW" altLang="en-US" sz="3600" b="1">
                <a:latin typeface="新細明體"/>
                <a:ea typeface="新細明體"/>
              </a:rPr>
              <a:t>在地，撕裂自己的衣服，剃去頭髮，伏倒在地說：「上主賜的，上主收回，願上主的名受讚美！」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約伯雖然不明白為何會在一日之間發生這麼多不幸的事，但他還是將這一切都交託給天主，對天主沒有任何怨言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沒想到</a:t>
            </a:r>
            <a:r>
              <a:rPr lang="zh-TW" altLang="en-US" sz="3600" b="1">
                <a:latin typeface="新細明體"/>
                <a:ea typeface="新細明體"/>
              </a:rPr>
              <a:t>過了不久，約伯又得了很嚴重的皮膚病，全身上下奇癢無比，十分</a:t>
            </a:r>
            <a:r>
              <a:rPr lang="zh-TW" altLang="en-US" sz="3600" b="1" smtClean="0">
                <a:latin typeface="新細明體"/>
                <a:ea typeface="新細明體"/>
              </a:rPr>
              <a:t>痛苦。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他的妻子看他那麼痛苦，便要他不如忘了天主吧！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約伯氣憤的說</a:t>
            </a:r>
            <a:r>
              <a:rPr lang="zh-TW" altLang="en-US" sz="3600" b="1">
                <a:latin typeface="新細明體"/>
                <a:ea typeface="新細明體"/>
              </a:rPr>
              <a:t>：「妳說這話真是糊塗啊，難道天主給我們恩典就感謝天主，給我們災禍就忘掉天主嗎？」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的好朋友也來探望他</a:t>
            </a:r>
            <a:r>
              <a:rPr lang="zh-TW" altLang="en-US" sz="3600" b="1" smtClean="0">
                <a:latin typeface="新細明體"/>
                <a:ea typeface="新細明體"/>
              </a:rPr>
              <a:t>，他的好朋友</a:t>
            </a:r>
            <a:r>
              <a:rPr lang="zh-TW" altLang="en-US" sz="3600" b="1">
                <a:latin typeface="新細明體"/>
                <a:ea typeface="新細明體"/>
              </a:rPr>
              <a:t>都認為，一定是約伯做</a:t>
            </a:r>
            <a:r>
              <a:rPr lang="zh-TW" altLang="en-US" sz="3600" b="1" smtClean="0">
                <a:latin typeface="新細明體"/>
                <a:ea typeface="新細明體"/>
              </a:rPr>
              <a:t>了不好的</a:t>
            </a:r>
            <a:r>
              <a:rPr lang="zh-TW" altLang="en-US" sz="3600" b="1">
                <a:latin typeface="新細明體"/>
                <a:ea typeface="新細明體"/>
              </a:rPr>
              <a:t>事，天主才</a:t>
            </a:r>
            <a:r>
              <a:rPr lang="zh-TW" altLang="en-US" sz="3600" b="1" smtClean="0">
                <a:latin typeface="新細明體"/>
                <a:ea typeface="新細明體"/>
              </a:rPr>
              <a:t>會如此懲罰他。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聽</a:t>
            </a:r>
            <a:r>
              <a:rPr lang="zh-TW" altLang="en-US" sz="3600" b="1" smtClean="0">
                <a:latin typeface="新細明體"/>
                <a:ea typeface="新細明體"/>
              </a:rPr>
              <a:t>了無法接受</a:t>
            </a:r>
            <a:r>
              <a:rPr lang="zh-TW" altLang="en-US" sz="3600" b="1">
                <a:latin typeface="新細明體"/>
                <a:ea typeface="新細明體"/>
              </a:rPr>
              <a:t>，他</a:t>
            </a:r>
            <a:r>
              <a:rPr lang="zh-TW" altLang="en-US" sz="3600" b="1" smtClean="0">
                <a:latin typeface="新細明體"/>
                <a:ea typeface="新細明體"/>
              </a:rPr>
              <a:t>還是堅定的相信</a:t>
            </a:r>
            <a:r>
              <a:rPr lang="zh-TW" altLang="en-US" sz="3600" b="1">
                <a:latin typeface="新細明體"/>
                <a:ea typeface="新細明體"/>
              </a:rPr>
              <a:t>天主愛他</a:t>
            </a:r>
            <a:r>
              <a:rPr lang="zh-TW" altLang="en-US" sz="3600" b="1" smtClean="0">
                <a:latin typeface="新細明體"/>
                <a:ea typeface="新細明體"/>
              </a:rPr>
              <a:t>，一切</a:t>
            </a:r>
            <a:r>
              <a:rPr lang="zh-TW" altLang="en-US" sz="3600" b="1">
                <a:latin typeface="新細明體"/>
                <a:ea typeface="新細明體"/>
              </a:rPr>
              <a:t>恩賜都是從天主而來，不管是喜樂還是痛苦，都要心存感激。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約伯的</a:t>
            </a:r>
            <a:r>
              <a:rPr lang="zh-TW" altLang="en-US" sz="3600" b="1" smtClean="0">
                <a:latin typeface="新細明體"/>
                <a:ea typeface="新細明體"/>
              </a:rPr>
              <a:t>好朋友</a:t>
            </a:r>
            <a:r>
              <a:rPr lang="zh-TW" altLang="en-US" sz="3600" b="1">
                <a:latin typeface="新細明體"/>
                <a:ea typeface="新細明體"/>
              </a:rPr>
              <a:t>非常</a:t>
            </a:r>
            <a:r>
              <a:rPr lang="zh-TW" altLang="en-US" sz="3600" b="1" smtClean="0">
                <a:latin typeface="新細明體"/>
                <a:ea typeface="新細明體"/>
              </a:rPr>
              <a:t>佩服他</a:t>
            </a:r>
            <a:r>
              <a:rPr lang="zh-TW" altLang="en-US" sz="3600" b="1">
                <a:latin typeface="新細明體"/>
                <a:ea typeface="新細明體"/>
              </a:rPr>
              <a:t>對</a:t>
            </a:r>
            <a:r>
              <a:rPr lang="zh-TW" altLang="en-US" sz="3600" b="1" smtClean="0">
                <a:latin typeface="新細明體"/>
                <a:ea typeface="新細明體"/>
              </a:rPr>
              <a:t>天主的信心，</a:t>
            </a:r>
            <a:r>
              <a:rPr lang="zh-TW" altLang="en-US" sz="3600" b="1">
                <a:latin typeface="新細明體"/>
                <a:ea typeface="新細明體"/>
              </a:rPr>
              <a:t>也祝福他早日脫離痛苦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過</a:t>
            </a:r>
            <a:r>
              <a:rPr lang="zh-TW" altLang="en-US" sz="3600" b="1">
                <a:latin typeface="新細明體"/>
                <a:ea typeface="新細明體"/>
              </a:rPr>
              <a:t>不久，</a:t>
            </a:r>
            <a:r>
              <a:rPr lang="zh-TW" altLang="en-US" sz="3600" b="1" smtClean="0">
                <a:latin typeface="新細明體"/>
                <a:ea typeface="新細明體"/>
              </a:rPr>
              <a:t>約伯的身體漸漸康復，</a:t>
            </a:r>
            <a:r>
              <a:rPr lang="zh-TW" altLang="en-US" sz="3600" b="1">
                <a:latin typeface="新細明體"/>
                <a:ea typeface="新細明體"/>
              </a:rPr>
              <a:t>失去的財富也陸陸續續地賺了回來</a:t>
            </a:r>
            <a:r>
              <a:rPr lang="zh-TW" altLang="en-US" sz="3600" b="1" smtClean="0">
                <a:latin typeface="新細明體"/>
                <a:ea typeface="新細明體"/>
              </a:rPr>
              <a:t>，天主</a:t>
            </a:r>
            <a:r>
              <a:rPr lang="zh-TW" altLang="en-US" sz="3600" b="1">
                <a:latin typeface="新細明體"/>
                <a:ea typeface="新細明體"/>
              </a:rPr>
              <a:t>也賜福給他，讓他在晚年又生了七個兒子和三個女兒，家中的僕人也比之前更多。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經歷過人生的極大痛苦，卻依然全心信賴天主的約伯，靠著堅定的信心，相信天主對他的愛，又重新建立一個幸福的</a:t>
            </a:r>
            <a:r>
              <a:rPr lang="zh-TW" altLang="en-US" sz="3600" b="1" smtClean="0">
                <a:latin typeface="新細明體"/>
                <a:ea typeface="新細明體"/>
              </a:rPr>
              <a:t>家庭。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約伯也獲</a:t>
            </a:r>
            <a:r>
              <a:rPr lang="zh-TW" altLang="en-US" sz="3600" b="1">
                <a:latin typeface="新細明體"/>
                <a:ea typeface="新細明體"/>
              </a:rPr>
              <a:t>享</a:t>
            </a:r>
            <a:r>
              <a:rPr lang="zh-TW" altLang="en-US" sz="3600" b="1" smtClean="0">
                <a:latin typeface="新細明體"/>
                <a:ea typeface="新細明體"/>
              </a:rPr>
              <a:t>高壽，</a:t>
            </a:r>
            <a:r>
              <a:rPr lang="zh-TW" altLang="en-US" sz="3600" b="1">
                <a:latin typeface="新細明體"/>
                <a:ea typeface="新細明體"/>
              </a:rPr>
              <a:t>一直都有天主的愛與他同在。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是一個什麼樣的人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很愛天主，是因為天主賜給他家庭美滿，財富多多嗎？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會擔心</a:t>
            </a:r>
            <a:r>
              <a:rPr lang="zh-TW" altLang="en-US" sz="3600" b="1" smtClean="0">
                <a:latin typeface="新細明體"/>
                <a:ea typeface="新細明體"/>
              </a:rPr>
              <a:t>自己突然</a:t>
            </a:r>
            <a:r>
              <a:rPr lang="zh-TW" altLang="en-US" sz="3600" b="1">
                <a:latin typeface="新細明體"/>
                <a:ea typeface="新細明體"/>
              </a:rPr>
              <a:t>失去家庭、子女和所有財富嗎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約伯每天都要為自己的孩子祈禱？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約伯和太太在吃飯時，忽然</a:t>
            </a:r>
            <a:r>
              <a:rPr lang="zh-TW" altLang="en-US" sz="3600" b="1" smtClean="0">
                <a:latin typeface="新細明體"/>
                <a:ea typeface="新細明體"/>
              </a:rPr>
              <a:t>發生什麼</a:t>
            </a:r>
            <a:r>
              <a:rPr lang="zh-TW" altLang="en-US" sz="3600" b="1">
                <a:latin typeface="新細明體"/>
                <a:ea typeface="新細明體"/>
              </a:rPr>
              <a:t>怪事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約伯突然失去家庭、子女和所有財富時，他沒有抱怨天主？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約伯</a:t>
            </a:r>
            <a:r>
              <a:rPr lang="zh-TW" altLang="en-US" sz="3600" b="1">
                <a:latin typeface="新細明體"/>
                <a:ea typeface="新細明體"/>
              </a:rPr>
              <a:t>會突然失去家庭、子女和所有的財富，是天主在考驗他嗎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約伯的太太看他因病而苦，叫他忘了天主時，約伯反而感到生氣？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我們要怎麼照著天主的約定做，來幫助自己成為天主的好寶貝？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77281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約伯會認為，痛苦是為了讓我們記得，一切恩賜都是從天主而來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約伯的三個朋友來安慰他時，認為他受苦一定是因為做了壞事？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會因為我們做錯事就降下痛苦來懲罰我們嗎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約伯後來獲得的財富會比受苦之前還要多？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「約伯說：</a:t>
            </a:r>
            <a:r>
              <a:rPr lang="en-US" altLang="zh-TW" sz="3600" b="1"/>
              <a:t>『</a:t>
            </a:r>
            <a:r>
              <a:rPr lang="zh-TW" altLang="en-US" sz="3600" b="1"/>
              <a:t>天主將生命的恩惠賜給了我，細心照顧我！</a:t>
            </a:r>
            <a:r>
              <a:rPr lang="en-US" altLang="zh-TW" sz="3600" b="1"/>
              <a:t>』</a:t>
            </a:r>
            <a:r>
              <a:rPr lang="zh-TW" altLang="en-US" sz="3600" b="1"/>
              <a:t>」（約</a:t>
            </a:r>
            <a:r>
              <a:rPr lang="en-US" altLang="zh-TW" sz="3600" b="1"/>
              <a:t>10,12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恩典姐</a:t>
            </a:r>
            <a:r>
              <a:rPr lang="zh-TW" altLang="en-US" sz="6000" b="1">
                <a:latin typeface="新細明體"/>
                <a:ea typeface="新細明體"/>
              </a:rPr>
              <a:t>姐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9695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，今天我們從約伯的身上，看到了全心信賴天主的人真是有福，雖然他也經歷過許多痛苦，最後這些痛苦都變成加倍的祝福。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在生活中，遇到不順利或是痛苦的事情，我們總是免不了抱怨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能夠</a:t>
            </a:r>
            <a:r>
              <a:rPr lang="zh-TW" altLang="en-US" sz="3600" b="1"/>
              <a:t>像約伯一樣全心信賴、依靠天主，真是不容易。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68569023"/>
      </p:ext>
    </p:extLst>
  </p:cSld>
  <p:clrMapOvr>
    <a:masterClrMapping/>
  </p:clrMapOvr>
  <p:transition/>
  <p:timing/>
</p:sld>
</file>

<file path=ppt/slides/slide6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生活中，我們可以做些什麼來幫助自己，在遇到不順利時仍能像約伯一樣，全心信賴天主？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6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今天從約伯的故事中，我們再次看到天父爸爸是</a:t>
            </a:r>
            <a:r>
              <a:rPr lang="zh-TW" altLang="en-US" sz="3600" b="1" smtClean="0"/>
              <a:t>這麼愛</a:t>
            </a:r>
            <a:r>
              <a:rPr lang="zh-TW" altLang="en-US" sz="3600" b="1"/>
              <a:t>我們，不管我們遇到任何困難，祂都一直陪在我們身邊。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約伯是我們的好榜樣，無論生活是幸福還是痛苦，他都能全心依靠天主，而天主也賜給他加倍的恩典。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6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99695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希望我們在生活中可以常常學習約伯，永遠記得天主對我們的愛。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2593076"/>
      </p:ext>
    </p:extLst>
  </p:cSld>
  <p:clrMapOvr>
    <a:masterClrMapping/>
  </p:clrMapOvr>
  <p:transition/>
  <p:timing/>
</p:sld>
</file>

<file path=ppt/slides/slide6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親愛的天父爸爸，謝謝祢這麼愛我們，賜給我們各項恩典，求祢幫助我們可以像約伯一樣全心信賴祢，遇到困難或不開心時，能多多想到祢。以上所求是因主耶穌的名，阿們。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6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861853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一心信賴上主的大先知依撒意亞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115616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-18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慈愛的天父，我們感謝信賴祢，求祢在今天主日學的課程中陪伴我們，幫助我們認真聽課，並將所學到的跟別人分享。以上所求是因我們的主耶穌之名，阿們。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依撒意亞</a:t>
            </a:r>
            <a:r>
              <a:rPr lang="en-US" altLang="zh-TW" sz="3600" b="1"/>
              <a:t>6,1~7,17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小朋友，你們喜歡上學嗎？上學好不好玩呢？老師在課堂上教的都聽得懂嗎？有聽不懂的地方嗎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你最喜歡哪一個科目，是統統都很喜歡嗎？有哪一個科目是你不喜歡或比較討厭的嗎？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6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聽起來你們都蠻喜歡上學</a:t>
            </a:r>
            <a:r>
              <a:rPr lang="zh-TW" altLang="en-US" sz="3600" b="1" smtClean="0"/>
              <a:t>的，不過，在</a:t>
            </a:r>
            <a:r>
              <a:rPr lang="zh-TW" altLang="en-US" sz="3600" b="1"/>
              <a:t>學校如果看到同學上課時很愛講話，你會請他們安靜一點嗎？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78540749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「天主十誡」是一份帶著天主祝福的約定，是天主愛我們，特別為我們立下的約定。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小故事──國王和宰相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6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小朋友，這位宰相是不是很勇敢啊？雖然大家都不敢說實話，他還是勇敢地說出</a:t>
            </a:r>
            <a:r>
              <a:rPr lang="zh-TW" altLang="en-US" sz="3600" b="1" smtClean="0"/>
              <a:t>真話。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我們就要來看看聖經裡也有一位很勇敢的先知</a:t>
            </a:r>
            <a:r>
              <a:rPr lang="en-US" altLang="zh-TW" sz="3600" b="1"/>
              <a:t>——</a:t>
            </a:r>
            <a:r>
              <a:rPr lang="zh-TW" altLang="en-US" sz="3600" b="1"/>
              <a:t>依撒意亞。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那很久以前，</a:t>
            </a:r>
            <a:r>
              <a:rPr lang="zh-TW" altLang="en-US" sz="3600" b="1"/>
              <a:t>以色列</a:t>
            </a:r>
            <a:r>
              <a:rPr lang="zh-TW" altLang="en-US" sz="3600" b="1" smtClean="0"/>
              <a:t>人分為</a:t>
            </a:r>
            <a:r>
              <a:rPr lang="zh-TW" altLang="en-US" sz="3600" b="1"/>
              <a:t>南和北兩國，北國是以色列，南國是猶大，各有不同的國王，兩國之間時常會有衝突，也常常做出令天主不喜歡的事，還相信各種妖術和邪神，讓天主很傷心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這兩國的</a:t>
            </a:r>
            <a:r>
              <a:rPr lang="zh-TW" altLang="en-US" sz="3600" b="1" smtClean="0"/>
              <a:t>國王都</a:t>
            </a:r>
            <a:r>
              <a:rPr lang="zh-TW" altLang="en-US" sz="3600" b="1"/>
              <a:t>不願意聽先知的勸告，經常受到亞述帝國的欺負，亞述王威脅他們要每年進貢繳稅，北國就找南國商量一起來對抗亞述王，卻遭到南國的拒絕。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這時，南國出現了偉大的先知依撒意</a:t>
            </a:r>
            <a:r>
              <a:rPr lang="zh-TW" altLang="en-US" sz="3600" b="1" smtClean="0">
                <a:latin typeface="新細明體"/>
                <a:ea typeface="新細明體"/>
              </a:rPr>
              <a:t>亞，</a:t>
            </a:r>
            <a:r>
              <a:rPr lang="zh-TW" altLang="en-US" sz="3600" b="1">
                <a:latin typeface="新細明體"/>
                <a:ea typeface="新細明體"/>
              </a:rPr>
              <a:t>先知出生於貴族</a:t>
            </a:r>
            <a:r>
              <a:rPr lang="zh-TW" altLang="en-US" sz="3600" b="1" smtClean="0">
                <a:latin typeface="新細明體"/>
                <a:ea typeface="新細明體"/>
              </a:rPr>
              <a:t>，從小</a:t>
            </a:r>
            <a:r>
              <a:rPr lang="zh-TW" altLang="en-US" sz="3600" b="1">
                <a:latin typeface="新細明體"/>
                <a:ea typeface="新細明體"/>
              </a:rPr>
              <a:t>就非常愛天主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有</a:t>
            </a:r>
            <a:r>
              <a:rPr lang="zh-TW" altLang="en-US" sz="3600" b="1">
                <a:latin typeface="新細明體"/>
                <a:ea typeface="新細明體"/>
              </a:rPr>
              <a:t>一天，他在聖殿祈禱的時候，天主出現在他</a:t>
            </a:r>
            <a:r>
              <a:rPr lang="zh-TW" altLang="en-US" sz="3600" b="1" smtClean="0">
                <a:latin typeface="新細明體"/>
                <a:ea typeface="新細明體"/>
              </a:rPr>
              <a:t>眼前。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84482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天主兩旁還有天使，天使高聲歡呼說：「聖！聖！聖！萬軍的上主，祂的光榮充滿大地！」天使的</a:t>
            </a:r>
            <a:r>
              <a:rPr lang="zh-TW" altLang="en-US" sz="3600" b="1" smtClean="0">
                <a:latin typeface="新細明體"/>
                <a:ea typeface="新細明體"/>
              </a:rPr>
              <a:t>歡呼聲讓聖殿</a:t>
            </a:r>
            <a:r>
              <a:rPr lang="zh-TW" altLang="en-US" sz="3600" b="1">
                <a:latin typeface="新細明體"/>
                <a:ea typeface="新細明體"/>
              </a:rPr>
              <a:t>的基石也都受到震撼，依撒意亞從未見過這樣的景象</a:t>
            </a:r>
            <a:r>
              <a:rPr lang="zh-TW" altLang="en-US" sz="3600" b="1" smtClean="0">
                <a:latin typeface="新細明體"/>
                <a:ea typeface="新細明體"/>
              </a:rPr>
              <a:t>，嚇</a:t>
            </a:r>
            <a:r>
              <a:rPr lang="zh-TW" altLang="en-US" sz="3600" b="1">
                <a:latin typeface="新細明體"/>
                <a:ea typeface="新細明體"/>
              </a:rPr>
              <a:t>得跪倒在地哀求：「我完了，我完了，我是個罪人，今天見到了天主！」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天主跟依撒意亞說：「你的罪已獲得赦免！」這時，天使從聖殿祭壇上的火爐取了一塊炭火，輕輕地碰觸了依撒意亞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接著，天主又問依撒意亞：「我可以派遣誰呢？誰願意承擔先知的職務呢？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撒意亞戰戰兢兢地說：「主啊，我在這裡，請派遣我！」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天主就跟依撒意亞說，祂看到以色列人的種種惡行，要他去勸戒國王和眾人，但也告訴他要有心理準備，因為他們可能不願意聽天主的話。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16684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依撒意亞先知雖然知道不會有人要聽他的勸戒，還是勇敢的依照天主指示去見</a:t>
            </a:r>
            <a:r>
              <a:rPr lang="zh-TW" altLang="en-US" sz="3600" b="1" smtClean="0">
                <a:latin typeface="新細明體"/>
                <a:ea typeface="新細明體"/>
              </a:rPr>
              <a:t>國王。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果然</a:t>
            </a:r>
            <a:r>
              <a:rPr lang="zh-TW" altLang="en-US" sz="3600" b="1">
                <a:latin typeface="新細明體"/>
                <a:ea typeface="新細明體"/>
              </a:rPr>
              <a:t>如天主所料，國王不但拒絕了北國的建議，還勾結了亞述王，最後不但導致北國被滅亡，還被迫要繳出更多的貢稅。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98884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天主藉由梅瑟告訴所有的人，要世世代代遵守這約定，</a:t>
            </a:r>
            <a:r>
              <a:rPr lang="zh-TW" altLang="en-US" sz="3600" b="1" smtClean="0"/>
              <a:t>並且要照著做。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我們都要學習阿格，</a:t>
            </a:r>
            <a:r>
              <a:rPr lang="zh-TW" altLang="en-US" sz="3600" b="1" smtClean="0"/>
              <a:t>一點一滴的將</a:t>
            </a:r>
            <a:r>
              <a:rPr lang="zh-TW" altLang="en-US" sz="3600" b="1"/>
              <a:t>「十誡」落實在生活中，做天父爸爸的好寶貝。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6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可惜的是，國王並沒有因此而覺悟，還是不聽從依撒意亞先知的勸戒，帶著全國上下繼續拜妖術和邪神，終於也被亞述帝國的大軍攻破，幾乎滅國。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6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依撒意亞先知總共經歷了南國的三位國王，一生擔任先知職務共</a:t>
            </a:r>
            <a:r>
              <a:rPr lang="en-US" altLang="zh-TW" sz="3600" b="1">
                <a:latin typeface="新細明體"/>
                <a:ea typeface="新細明體"/>
              </a:rPr>
              <a:t>40</a:t>
            </a:r>
            <a:r>
              <a:rPr lang="zh-TW" altLang="en-US" sz="3600" b="1">
                <a:latin typeface="新細明體"/>
                <a:ea typeface="新細明體"/>
              </a:rPr>
              <a:t>年，雖然南國最後還是遭受滅</a:t>
            </a:r>
            <a:r>
              <a:rPr lang="zh-TW" altLang="en-US" sz="3600" b="1" smtClean="0">
                <a:latin typeface="新細明體"/>
                <a:ea typeface="新細明體"/>
              </a:rPr>
              <a:t>國，</a:t>
            </a:r>
            <a:r>
              <a:rPr lang="zh-TW" altLang="en-US" sz="3600" b="1">
                <a:latin typeface="新細明體"/>
                <a:ea typeface="新細明體"/>
              </a:rPr>
              <a:t>但先知始終</a:t>
            </a:r>
            <a:r>
              <a:rPr lang="zh-TW" altLang="en-US" sz="3600" b="1" smtClean="0">
                <a:latin typeface="新細明體"/>
                <a:ea typeface="新細明體"/>
              </a:rPr>
              <a:t>堅定的信賴天主。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6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在以色列人感到最無助絕望的時候</a:t>
            </a:r>
            <a:r>
              <a:rPr lang="zh-TW" altLang="en-US" sz="3600" b="1" smtClean="0">
                <a:latin typeface="新細明體"/>
                <a:ea typeface="新細明體"/>
              </a:rPr>
              <a:t>，依撒意亞不斷安慰</a:t>
            </a:r>
            <a:r>
              <a:rPr lang="zh-TW" altLang="en-US" sz="3600" b="1">
                <a:latin typeface="新細明體"/>
                <a:ea typeface="新細明體"/>
              </a:rPr>
              <a:t>大家要相信天主的愛，並預言在以後將會誕生一位默</a:t>
            </a:r>
            <a:r>
              <a:rPr lang="zh-TW" altLang="en-US" sz="3600" b="1" smtClean="0">
                <a:latin typeface="新細明體"/>
                <a:ea typeface="新細明體"/>
              </a:rPr>
              <a:t>西亞。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6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他說：「達</a:t>
            </a:r>
            <a:r>
              <a:rPr lang="zh-TW" altLang="en-US" sz="3600" b="1">
                <a:latin typeface="新細明體"/>
                <a:ea typeface="新細明體"/>
              </a:rPr>
              <a:t>味的家族，天主要給你們一個記號，將有位貞女要懷孕生子，給他起名叫厄瑪奴耳！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這</a:t>
            </a:r>
            <a:r>
              <a:rPr lang="zh-TW" altLang="en-US" sz="3600" b="1">
                <a:latin typeface="新細明體"/>
                <a:ea typeface="新細明體"/>
              </a:rPr>
              <a:t>位貞女就是耶穌的母親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聖母瑪利亞，而她的兒子就是耶穌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4917139"/>
      </p:ext>
    </p:extLst>
  </p:cSld>
  <p:clrMapOvr>
    <a:masterClrMapping/>
  </p:clrMapOvr>
  <p:transition/>
  <p:timing/>
</p:sld>
</file>

<file path=ppt/slides/slide6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先知的這個預言也在</a:t>
            </a:r>
            <a:r>
              <a:rPr lang="en-US" altLang="zh-TW" sz="3600" b="1">
                <a:latin typeface="新細明體"/>
                <a:ea typeface="新細明體"/>
              </a:rPr>
              <a:t>700</a:t>
            </a:r>
            <a:r>
              <a:rPr lang="zh-TW" altLang="en-US" sz="3600" b="1">
                <a:latin typeface="新細明體"/>
                <a:ea typeface="新細明體"/>
              </a:rPr>
              <a:t>多年後應驗了，因此，教會特別稱依撒意亞先知是聖經裡「舊約時代的福音宣講者」。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21015494"/>
      </p:ext>
    </p:extLst>
  </p:cSld>
  <p:clrMapOvr>
    <a:masterClrMapping/>
  </p:clrMapOvr>
  <p:transition/>
  <p:timing/>
</p:sld>
</file>

<file path=ppt/slides/slide6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在</a:t>
            </a:r>
            <a:r>
              <a:rPr lang="zh-TW" altLang="en-US" sz="3600" b="1">
                <a:latin typeface="新細明體"/>
                <a:ea typeface="新細明體"/>
              </a:rPr>
              <a:t>依撒意亞先知的年代，以色列人做了什麼事情令天主傷心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以色列人會受到亞述帝國的欺負？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撒意亞先知在聖殿祈禱時，發生了什麼事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</a:t>
            </a:r>
            <a:r>
              <a:rPr lang="zh-TW" altLang="en-US" sz="3600" b="1" smtClean="0">
                <a:latin typeface="新細明體"/>
                <a:ea typeface="新細明體"/>
              </a:rPr>
              <a:t>亞看到</a:t>
            </a:r>
            <a:r>
              <a:rPr lang="zh-TW" altLang="en-US" sz="3600" b="1">
                <a:latin typeface="新細明體"/>
                <a:ea typeface="新細明體"/>
              </a:rPr>
              <a:t>天主</a:t>
            </a:r>
            <a:r>
              <a:rPr lang="zh-TW" altLang="en-US" sz="3600" b="1" smtClean="0">
                <a:latin typeface="新細明體"/>
                <a:ea typeface="新細明體"/>
              </a:rPr>
              <a:t>時，為什麼</a:t>
            </a:r>
            <a:r>
              <a:rPr lang="zh-TW" altLang="en-US" sz="3600" b="1">
                <a:latin typeface="新細明體"/>
                <a:ea typeface="新細明體"/>
              </a:rPr>
              <a:t>會感到害怕？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召喚依撒意亞擔任先知，要指示他做什麼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依撒意亞雖然感到害怕，但還是願意接受天主召喚成為先知？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天主告訴依撒意亞先知去勸戒以色列人的國王時，要有心理準備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依撒意亞先知明知國王不會聽，但還是</a:t>
            </a:r>
            <a:r>
              <a:rPr lang="zh-TW" altLang="en-US" sz="3600" b="1" smtClean="0">
                <a:latin typeface="新細明體"/>
                <a:ea typeface="新細明體"/>
              </a:rPr>
              <a:t>勇敢的去</a:t>
            </a:r>
            <a:r>
              <a:rPr lang="zh-TW" altLang="en-US" sz="3600" b="1">
                <a:latin typeface="新細明體"/>
                <a:ea typeface="新細明體"/>
              </a:rPr>
              <a:t>見國王？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撒意亞先知知道國王不願意聽還去見國王，是白費力氣還是信賴天主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撒意亞先知在以色列人最無助絕望時，說了什麼預言？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親愛的天父，謝謝祢在很久以前，便給了我們這「十誡」的約定來保護我們，求祢幫助我們不只將約定放在心裡，更能夠在生活中照著做，天天愛祢，就像祢愛我們一樣。祈禱奉耶穌的名，阿們。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6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依</a:t>
            </a:r>
            <a:r>
              <a:rPr lang="zh-TW" altLang="en-US" sz="3600" b="1">
                <a:latin typeface="新細明體"/>
                <a:ea typeface="新細明體"/>
              </a:rPr>
              <a:t>撒意亞先知預言的「貞女要懷孕生子」，貞女是指誰？貞女生的兒子又是誰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教會</a:t>
            </a:r>
            <a:r>
              <a:rPr lang="zh-TW" altLang="en-US" sz="3600" b="1">
                <a:latin typeface="新細明體"/>
                <a:ea typeface="新細明體"/>
              </a:rPr>
              <a:t>為什麼會說依撒意亞先知是聖經裡「舊約時代的福音宣講者」？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「依撒意亞回應天主說：</a:t>
            </a:r>
            <a:r>
              <a:rPr lang="en-US" altLang="zh-TW" sz="3600" b="1"/>
              <a:t>『</a:t>
            </a:r>
            <a:r>
              <a:rPr lang="zh-TW" altLang="en-US" sz="3600" b="1"/>
              <a:t>我在這裡，請派遣我！</a:t>
            </a:r>
            <a:r>
              <a:rPr lang="en-US" altLang="zh-TW" sz="3600" b="1"/>
              <a:t>』</a:t>
            </a:r>
            <a:r>
              <a:rPr lang="zh-TW" altLang="en-US" sz="3600" b="1"/>
              <a:t>」（依</a:t>
            </a:r>
            <a:r>
              <a:rPr lang="en-US" altLang="zh-TW" sz="3600" b="1"/>
              <a:t>6,8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小亞的故事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，希望我們也可以像小亞一樣，勇敢地做先知，這</a:t>
            </a:r>
            <a:r>
              <a:rPr lang="zh-TW" altLang="en-US" sz="3600" b="1" smtClean="0"/>
              <a:t>也是我們</a:t>
            </a:r>
            <a:r>
              <a:rPr lang="zh-TW" altLang="en-US" sz="3600" b="1"/>
              <a:t>從依撒意亞</a:t>
            </a:r>
            <a:r>
              <a:rPr lang="zh-TW" altLang="en-US" sz="3600" b="1" smtClean="0"/>
              <a:t>先知身上所</a:t>
            </a:r>
            <a:r>
              <a:rPr lang="zh-TW" altLang="en-US" sz="3600" b="1"/>
              <a:t>看到的，不管別人是不是願意聽</a:t>
            </a:r>
            <a:r>
              <a:rPr lang="zh-TW" altLang="en-US" sz="3600" b="1" smtClean="0"/>
              <a:t>，也要勇敢告訴</a:t>
            </a:r>
            <a:r>
              <a:rPr lang="zh-TW" altLang="en-US" sz="3600" b="1"/>
              <a:t>別人時，我們就是像依撒意亞先知一樣，做了天主所喜歡的事。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生活中，可以做些什麼來幫助自己勇敢地做天主的先知？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6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8824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我們今天看到依撒意亞先知的勇敢，不管別人是否願意聽他的勸告，都</a:t>
            </a:r>
            <a:r>
              <a:rPr lang="zh-TW" altLang="en-US" sz="3600" b="1" smtClean="0"/>
              <a:t>勇敢</a:t>
            </a:r>
            <a:r>
              <a:rPr lang="zh-TW" altLang="en-US" sz="3600" b="1"/>
              <a:t>的</a:t>
            </a:r>
            <a:r>
              <a:rPr lang="zh-TW" altLang="en-US" sz="3600" b="1" smtClean="0"/>
              <a:t>照著</a:t>
            </a:r>
            <a:r>
              <a:rPr lang="zh-TW" altLang="en-US" sz="3600" b="1"/>
              <a:t>天主的指示做。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我們也看到小亞年紀雖小，卻是我們的好榜樣，只要</a:t>
            </a:r>
            <a:r>
              <a:rPr lang="zh-TW" altLang="en-US" sz="3600" b="1" smtClean="0"/>
              <a:t>勇敢聽</a:t>
            </a:r>
            <a:r>
              <a:rPr lang="zh-TW" altLang="en-US" sz="3600" b="1"/>
              <a:t>天主的話，我們每個人都可以是天主的先知。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6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在生活中，我們要常常記得依撒意亞和小亞的榜樣，全心信賴天主，做天父爸爸的好寶貝。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2593076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739925"/>
            <a:ext cx="795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天主子民的標記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十字</a:t>
            </a:r>
            <a:r>
              <a:rPr lang="zh-TW" altLang="en-US" sz="6600" b="1">
                <a:ea typeface="Microsoft JhengHei Light" panose="020b0304030504040204"/>
              </a:rPr>
              <a:t>聖號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936576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慈愛的天父，我們感謝祢一直照顧我們，賜給我們所需要的各項恩典，求祢幫助我們可以學習依撒意亞先知的勇敢，聽天主的話，堅定地依靠祢。以上所求是因主耶穌的名，阿們。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6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信主青年達尼</a:t>
            </a:r>
            <a:r>
              <a:rPr lang="zh-TW" altLang="en-US" sz="6600" b="1" smtClean="0">
                <a:ea typeface="Microsoft JhengHei Light" panose="020b0304030504040204"/>
              </a:rPr>
              <a:t>爾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身</a:t>
            </a:r>
            <a:r>
              <a:rPr lang="zh-TW" altLang="en-US" sz="6600" b="1">
                <a:ea typeface="Microsoft JhengHei Light" panose="020b0304030504040204"/>
              </a:rPr>
              <a:t>陷苦難毫髮未傷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99592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-19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慈愛的天父，我們感謝祢，在今天的課程中，我們會知道先知靠著全心信賴祢的信德，什麼都不怕，求祢幫助我們在課堂上認真聆聽聖經故事，努力學習。以上所求是因我們的主耶穌之名，阿們。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達尼爾書</a:t>
            </a:r>
            <a:r>
              <a:rPr lang="en-US" altLang="zh-TW" sz="3600" b="1"/>
              <a:t>3,1~97</a:t>
            </a:r>
            <a:r>
              <a:rPr lang="zh-TW" altLang="en-US" sz="3600" b="1"/>
              <a:t>、</a:t>
            </a:r>
            <a:r>
              <a:rPr lang="en-US" altLang="zh-TW" sz="3600" b="1"/>
              <a:t>6,1~29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</a:t>
            </a:r>
            <a:r>
              <a:rPr lang="zh-TW" altLang="en-US" sz="3600" b="1" smtClean="0"/>
              <a:t>，你們</a:t>
            </a:r>
            <a:r>
              <a:rPr lang="zh-TW" altLang="en-US" sz="3600" b="1"/>
              <a:t>去過動物園嗎？動物園裡有許多動物，你們最喜歡那一種？是可愛的小型動物，還是大隻的兇猛動物呢？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在動物園有看到獅子嗎？喜歡獅子嗎？看到獅子的牙齒會怕嗎？知不知道為什麼獅子有「萬獸之王」的稱號呢？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6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小活動──我是獅子王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6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1683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獅子雖然是動物裡的「萬獸之王」，其他動物都怕</a:t>
            </a:r>
            <a:r>
              <a:rPr lang="zh-TW" altLang="en-US" sz="3600" b="1" smtClean="0"/>
              <a:t>牠。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可是</a:t>
            </a:r>
            <a:r>
              <a:rPr lang="zh-TW" altLang="en-US" sz="3600" b="1"/>
              <a:t>有一位勇敢的年輕人，靠著天主的保護</a:t>
            </a:r>
            <a:r>
              <a:rPr lang="zh-TW" altLang="en-US" sz="3600" b="1" smtClean="0"/>
              <a:t>，一點</a:t>
            </a:r>
            <a:r>
              <a:rPr lang="zh-TW" altLang="en-US" sz="3600" b="1"/>
              <a:t>都不害怕獅子，他就是今天故事的主角</a:t>
            </a:r>
            <a:r>
              <a:rPr lang="en-US" altLang="zh-TW" sz="3600" b="1"/>
              <a:t>——</a:t>
            </a:r>
            <a:r>
              <a:rPr lang="zh-TW" altLang="en-US" sz="3600" b="1"/>
              <a:t>達尼爾先知。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在很久以前，以色列被</a:t>
            </a:r>
            <a:r>
              <a:rPr lang="zh-TW" altLang="en-US" sz="3600" b="1"/>
              <a:t>巴比倫</a:t>
            </a:r>
            <a:r>
              <a:rPr lang="zh-TW" altLang="en-US" sz="3600" b="1" smtClean="0"/>
              <a:t>國統治</a:t>
            </a:r>
            <a:r>
              <a:rPr lang="zh-TW" altLang="en-US" sz="3600" b="1"/>
              <a:t>，巴比倫國的國王拿步高王</a:t>
            </a:r>
            <a:r>
              <a:rPr lang="zh-TW" altLang="en-US" sz="3600" b="1" smtClean="0"/>
              <a:t>，他特別</a:t>
            </a:r>
            <a:r>
              <a:rPr lang="zh-TW" altLang="en-US" sz="3600" b="1"/>
              <a:t>從以色列人中選了幾位年輕人，要訓練他們為國王服務，他們是達尼爾、阿納尼雅、米沙耳和阿匝黎雅，國王還另外給他們取了</a:t>
            </a:r>
            <a:r>
              <a:rPr lang="zh-TW" altLang="en-US" sz="3600" b="1" smtClean="0"/>
              <a:t>巴比倫的名字。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這四位青年進入國王的王宮，受到非常好的待遇，吃好穿好，卻一點也沒有忘記天主，天天向天主祈禱，守著他們的信仰。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有一天，拿步高王造了一個很高大的金神像，告訴全國所有的人，聽到樂聲都要俯伏朝拜金神像，沒有照著做的人會被丟入火窯中活活燒死。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幾天後，有人來向國王報告，看到有人沒照國王的命令去做，這幾個人正是阿納尼雅、米沙耳和阿匝黎雅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國王知道了很生氣，立即將他們三</a:t>
            </a:r>
            <a:r>
              <a:rPr lang="zh-TW" altLang="en-US" sz="3600" b="1" smtClean="0">
                <a:latin typeface="新細明體"/>
                <a:ea typeface="新細明體"/>
              </a:rPr>
              <a:t>人抓起來。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55679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國王審問他們：</a:t>
            </a:r>
            <a:r>
              <a:rPr lang="zh-TW" altLang="en-US" sz="3600" b="1">
                <a:latin typeface="新細明體"/>
                <a:ea typeface="新細明體"/>
              </a:rPr>
              <a:t>「你們為什麼不恭敬金神像呢？難到你們不怕我將你們丟入火窯裡嗎？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他們</a:t>
            </a:r>
            <a:r>
              <a:rPr lang="zh-TW" altLang="en-US" sz="3600" b="1">
                <a:latin typeface="新細明體"/>
                <a:ea typeface="新細明體"/>
              </a:rPr>
              <a:t>三人</a:t>
            </a:r>
            <a:r>
              <a:rPr lang="zh-TW" altLang="en-US" sz="3600" b="1" smtClean="0">
                <a:latin typeface="新細明體"/>
                <a:ea typeface="新細明體"/>
              </a:rPr>
              <a:t>堅定的回答</a:t>
            </a:r>
            <a:r>
              <a:rPr lang="zh-TW" altLang="en-US" sz="3600" b="1">
                <a:latin typeface="新細明體"/>
                <a:ea typeface="新細明體"/>
              </a:rPr>
              <a:t>：「我們只相信我們的天主，也相信祂會拯救我們，就算會死，也不拜那金神像。」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6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國王聽了，馬上下令將他們丟入火窯中</a:t>
            </a:r>
            <a:r>
              <a:rPr lang="zh-TW" altLang="en-US" sz="3600" b="1" smtClean="0">
                <a:latin typeface="新細明體"/>
                <a:ea typeface="新細明體"/>
              </a:rPr>
              <a:t>，還將火加熱了七倍，他們</a:t>
            </a:r>
            <a:r>
              <a:rPr lang="zh-TW" altLang="en-US" sz="3600" b="1">
                <a:latin typeface="新細明體"/>
                <a:ea typeface="新細明體"/>
              </a:rPr>
              <a:t>三人卻在火窯中大聲讚美天主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非常不明白，還隱約看到火窯中有人陪著他們，這正是天主派來保護他們的</a:t>
            </a:r>
            <a:r>
              <a:rPr lang="zh-TW" altLang="en-US" sz="3600" b="1" smtClean="0">
                <a:latin typeface="新細明體"/>
                <a:ea typeface="新細明體"/>
              </a:rPr>
              <a:t>天使，</a:t>
            </a:r>
            <a:r>
              <a:rPr lang="zh-TW" altLang="en-US" sz="3600" b="1">
                <a:latin typeface="新細明體"/>
                <a:ea typeface="新細明體"/>
              </a:rPr>
              <a:t>國王只好放了他們。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從此，國王更是善待他們，對他們說：「你們的上主是可讚美的！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還頒發詔書，無論誰都要尊敬他們三人，和他們所敬拜的天主。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過了幾年，換了一位國王達理阿王，他選了達尼爾做國家的監察史，達尼爾很能幹，國王有意將國家大事都交給他，其他的監察史知道了，便嫉妒他，想陷害他。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他們向全國下了一道詔書：人人都要朝拜大王，不朝拜大王而拜其他神的，都要被丟入獅子圈內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達尼</a:t>
            </a:r>
            <a:r>
              <a:rPr lang="zh-TW" altLang="en-US" sz="3600" b="1" smtClean="0">
                <a:latin typeface="新細明體"/>
                <a:ea typeface="新細明體"/>
              </a:rPr>
              <a:t>爾知道後一點</a:t>
            </a:r>
            <a:r>
              <a:rPr lang="zh-TW" altLang="en-US" sz="3600" b="1">
                <a:latin typeface="新細明體"/>
                <a:ea typeface="新細明體"/>
              </a:rPr>
              <a:t>也不擔心，回到家中，仍然打開窗戶朝著耶路撒冷的方向，每天三次朝拜天主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6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陷害達尼爾的人馬上去報告國王，</a:t>
            </a:r>
            <a:r>
              <a:rPr lang="zh-TW" altLang="en-US" sz="3600" b="1" smtClean="0">
                <a:latin typeface="新細明體"/>
                <a:ea typeface="新細明體"/>
              </a:rPr>
              <a:t>國王很</a:t>
            </a:r>
            <a:r>
              <a:rPr lang="zh-TW" altLang="en-US" sz="3600" b="1">
                <a:latin typeface="新細明體"/>
                <a:ea typeface="新細明體"/>
              </a:rPr>
              <a:t>想救達尼爾，那些人卻一直嚷嚷：「大王，法律是不可以更改的！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只好下令，將達尼爾抓來，準備將他丟入獅子圈裡。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6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君王對達尼爾說：「希望你恭敬的天主會來拯救你！」說完，便命令士兵用大石頭封了洞口，那晚國王回到王宮，吃不下也睡不著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親愛的天父，感謝祢時時刻刻與我們同在，今天又帶領我們來上主日學，聆聽老師的教導，求祢幫助我們打開心門，迎接祢來到我們心中。以上所求是因主耶穌之名，阿們。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隔天一早，國王趕緊往獅子圈去，大聲說：「永生天主的僕人達尼爾啊，你恭敬的天主真的能從獅子口中救出你嗎？」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4917139"/>
      </p:ext>
    </p:extLst>
  </p:cSld>
  <p:clrMapOvr>
    <a:masterClrMapping/>
  </p:clrMapOvr>
  <p:transition/>
  <p:timing/>
</p:sld>
</file>

<file path=ppt/slides/slide6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達尼爾立即回覆：「大王萬歲，天主派了天使鎖住獅子的口，我安然無恙。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國王</a:t>
            </a:r>
            <a:r>
              <a:rPr lang="zh-TW" altLang="en-US" sz="3600" b="1">
                <a:latin typeface="新細明體"/>
                <a:ea typeface="新細明體"/>
              </a:rPr>
              <a:t>開心極了，馬上釋放達尼爾，還將那些控告他的人統統抓來，丟入獅子圈裡。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0833619"/>
      </p:ext>
    </p:extLst>
  </p:cSld>
  <p:clrMapOvr>
    <a:masterClrMapping/>
  </p:clrMapOvr>
  <p:transition/>
  <p:timing/>
</p:sld>
</file>

<file path=ppt/slides/slide6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國王立刻</a:t>
            </a:r>
            <a:r>
              <a:rPr lang="zh-TW" altLang="en-US" sz="3600" b="1">
                <a:latin typeface="新細明體"/>
                <a:ea typeface="新細明體"/>
              </a:rPr>
              <a:t>昭告全國上下，達尼爾所恭敬的天主，是我們都要敬畏的天主，祂是生活永在的天主，祂親自拯救了祂的僕人達尼爾，施行了神蹟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從此</a:t>
            </a:r>
            <a:r>
              <a:rPr lang="zh-TW" altLang="en-US" sz="3600" b="1">
                <a:latin typeface="新細明體"/>
                <a:ea typeface="新細明體"/>
              </a:rPr>
              <a:t>，達尼爾在達理阿和居魯士為王時，事事亨通。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21015494"/>
      </p:ext>
    </p:extLst>
  </p:cSld>
  <p:clrMapOvr>
    <a:masterClrMapping/>
  </p:clrMapOvr>
  <p:transition/>
  <p:timing/>
</p:sld>
</file>

<file path=ppt/slides/slide6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達尼爾和他的伙伴四人，會進入王宮為國王服務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達尼爾</a:t>
            </a:r>
            <a:r>
              <a:rPr lang="zh-TW" altLang="en-US" sz="3600" b="1" smtClean="0">
                <a:latin typeface="新細明體"/>
                <a:ea typeface="新細明體"/>
              </a:rPr>
              <a:t>和伙伴們進入</a:t>
            </a:r>
            <a:r>
              <a:rPr lang="zh-TW" altLang="en-US" sz="3600" b="1">
                <a:latin typeface="新細明體"/>
                <a:ea typeface="新細明體"/>
              </a:rPr>
              <a:t>王宮受到非常好的待遇，卻沒有忘記天主？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阿納尼雅、米沙耳和阿匝黎雅三人會被抓到王宮接受國王審問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國王要將阿納尼雅、米沙耳和阿匝黎雅三人丟入火窯，他們卻不害怕？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國王要命令士兵將火窯裡的火加熱七倍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阿納尼雅、米沙耳和阿匝黎雅三人被丟入火窯中，還可以大聲讚美天主？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連火窯旁的士兵都被燒死了，火窯裡的三人卻毫髮無傷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會有人要設法陷害達尼爾？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那些</a:t>
            </a:r>
            <a:r>
              <a:rPr lang="zh-TW" altLang="en-US" sz="3600" b="1">
                <a:latin typeface="新細明體"/>
                <a:ea typeface="新細明體"/>
              </a:rPr>
              <a:t>要陷害達尼爾的人想了什麼辦法來陷害他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	</a:t>
            </a:r>
            <a:r>
              <a:rPr lang="zh-TW" altLang="en-US" sz="3600" b="1">
                <a:latin typeface="新細明體"/>
                <a:ea typeface="新細明體"/>
              </a:rPr>
              <a:t>為什麼達尼爾知道有人要陷害他，卻一點也不害怕，繼續向天主祈禱？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國王一早就要趕去獅子圈看看達尼爾是否安然無恙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國王要昭告全國上下，要跟達尼爾一樣恭敬天主？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 smtClean="0"/>
              <a:t>小</a:t>
            </a:r>
            <a:r>
              <a:rPr lang="zh-TW" altLang="en-US" sz="4800" b="1" smtClean="0"/>
              <a:t>故事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和媽媽的約定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87824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斐理伯書</a:t>
            </a:r>
            <a:r>
              <a:rPr lang="en-US" altLang="zh-TW" sz="3600" b="1"/>
              <a:t>2,6~11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「上主，我們祖先的上主，你是可讚美的，應受稱讚、應受頌揚，直到永遠！」（達</a:t>
            </a:r>
            <a:r>
              <a:rPr lang="en-US" altLang="zh-TW" sz="3600" b="1"/>
              <a:t>3,52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阿耀的故事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4290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，阿耀很</a:t>
            </a:r>
            <a:r>
              <a:rPr lang="zh-TW" altLang="en-US" sz="3600" b="1" smtClean="0"/>
              <a:t>有勇氣，</a:t>
            </a:r>
            <a:r>
              <a:rPr lang="zh-TW" altLang="en-US" sz="3600" b="1"/>
              <a:t>天主也派了天使阿彬幫助他度過難關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</a:t>
            </a:r>
            <a:r>
              <a:rPr lang="zh-TW" altLang="en-US" sz="3600" b="1"/>
              <a:t>不一定要像他還有達尼爾一樣這麼勇敢，但還是可以學習他們對天主的信賴。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77938596"/>
      </p:ext>
    </p:extLst>
  </p:cSld>
  <p:clrMapOvr>
    <a:masterClrMapping/>
  </p:clrMapOvr>
  <p:transition/>
  <p:timing/>
</p:sld>
</file>

<file path=ppt/slides/slide7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生活中，我們可以做些什麼來幫助自己更加信賴天主？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7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-19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4585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2849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達尼爾和阿耀的故事，都告訴我們全心信賴天主的人真是有福氣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不管遇到什麼困難，靠著對天主的信賴，他們不但更有勇氣和力量面對，也親身體驗到天主的愛，在天使的陪伴下度過難關。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7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在生活中，我們可以多多學習他們的榜樣，遇到困難或危險時，記得全心信賴、依靠天主。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2593076"/>
      </p:ext>
    </p:extLst>
  </p:cSld>
  <p:clrMapOvr>
    <a:masterClrMapping/>
  </p:clrMapOvr>
  <p:transition/>
  <p:timing/>
</p:sld>
</file>

<file path=ppt/slides/slide7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慈愛的天父，我們感謝祢，祢一直在生活中陪伴我們、照顧我們，今天又讓我們看到達尼爾和他的伙伴全心信賴祢，安然度過火窯和獅子圈的危機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你們吃</a:t>
            </a:r>
            <a:r>
              <a:rPr lang="zh-TW" altLang="en-US" sz="3600" b="1"/>
              <a:t>過麥當勞嗎</a:t>
            </a:r>
            <a:r>
              <a:rPr lang="zh-TW" altLang="en-US" sz="3600" b="1" smtClean="0"/>
              <a:t>？看過</a:t>
            </a:r>
            <a:r>
              <a:rPr lang="zh-TW" altLang="en-US" sz="3600" b="1"/>
              <a:t>麥當勞叔叔的小丑模樣嗎？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27687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求祢幫助我們在生活中，努力學習他們的好榜樣，更加信賴祢、親近祢。以上所求是因我們的主耶穌之名，阿們。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7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861853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約納叛逃主</a:t>
            </a:r>
            <a:r>
              <a:rPr lang="zh-TW" altLang="en-US" sz="6600" b="1" smtClean="0">
                <a:ea typeface="Microsoft JhengHei Light" panose="020b0304030504040204"/>
              </a:rPr>
              <a:t>命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魚肚</a:t>
            </a:r>
            <a:r>
              <a:rPr lang="zh-TW" altLang="en-US" sz="6600" b="1">
                <a:ea typeface="Microsoft JhengHei Light" panose="020b0304030504040204"/>
              </a:rPr>
              <a:t>三天獲救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99592" y="1753857"/>
            <a:ext cx="327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仁慈的天主，我們感謝讚美祢，祢是最愛我們的天父爸爸，求祢幫助我們今天在課堂中，能認真地聽老師說聖經故事，更加地愛祢。以上所求是因我們的主耶穌之名，阿們。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7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約納書</a:t>
            </a:r>
            <a:r>
              <a:rPr lang="en-US" altLang="zh-TW" sz="3600" b="1"/>
              <a:t>1,1~4,11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</a:t>
            </a:r>
            <a:r>
              <a:rPr lang="zh-TW" altLang="en-US" sz="3600" b="1" smtClean="0"/>
              <a:t>你們聽</a:t>
            </a:r>
            <a:r>
              <a:rPr lang="zh-TW" altLang="en-US" sz="3600" b="1"/>
              <a:t>過「木偶奇遇記」皮諾丘的故事嗎？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997839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爸媽在你們小時候，可能都有跟你們講過這個故事，讓我們明白說謊的下場，特別是小朋友，絕對不可以說謊欺騙自己的爸爸和媽媽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還</a:t>
            </a:r>
            <a:r>
              <a:rPr lang="zh-TW" altLang="en-US" sz="3600" b="1"/>
              <a:t>記得這個故事嗎？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99907338"/>
      </p:ext>
    </p:extLst>
  </p:cSld>
  <p:clrMapOvr>
    <a:masterClrMapping/>
  </p:clrMapOvr>
  <p:transition/>
  <p:timing/>
</p:sld>
</file>

<file path=ppt/slides/slide7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童話故事──木偶奇遇記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4260337"/>
      </p:ext>
    </p:extLst>
  </p:cSld>
  <p:clrMapOvr>
    <a:masterClrMapping/>
  </p:clrMapOvr>
  <p:transition/>
  <p:timing/>
</p:sld>
</file>

<file path=ppt/slides/slide7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小朋友，在聖經裡也有一位先知和皮諾丘一樣，做錯事被天主派來的大魚吃到肚子裡，知道自己做錯了，決定聽天主</a:t>
            </a:r>
            <a:r>
              <a:rPr lang="zh-TW" altLang="en-US" sz="3600" b="1" smtClean="0"/>
              <a:t>的話。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我們就來聽聽這位先知約納的故事。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很久以前，有</a:t>
            </a:r>
            <a:r>
              <a:rPr lang="zh-TW" altLang="en-US" sz="3600" b="1"/>
              <a:t>一個大城市叫尼尼微城，住在這裡的人都不相信天主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</a:t>
            </a:r>
            <a:r>
              <a:rPr lang="zh-TW" altLang="en-US" sz="3600" b="1"/>
              <a:t>一天，天主派了使者來見先知約</a:t>
            </a:r>
            <a:r>
              <a:rPr lang="zh-TW" altLang="en-US" sz="3600" b="1" smtClean="0"/>
              <a:t>納，</a:t>
            </a:r>
            <a:r>
              <a:rPr lang="zh-TW" altLang="en-US" sz="3600" b="1"/>
              <a:t>使者跟約納說：「天主要派你去尼尼微城，告訴全城的人不要再做壞事了，要相信天主，趕快悔改！」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403648" y="2551837"/>
            <a:ext cx="6660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喜歡麥當勞叔叔小丑的模樣嗎？你覺得麥當勞</a:t>
            </a:r>
            <a:r>
              <a:rPr lang="zh-TW" altLang="en-US" sz="3600" b="1" smtClean="0"/>
              <a:t>叔叔的</a:t>
            </a:r>
            <a:r>
              <a:rPr lang="zh-TW" altLang="en-US" sz="3600" b="1"/>
              <a:t>模樣，有哪些特別的地方？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7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約納聽了，卻沒有按照使者的指示做，他早已聽說尼尼微城的人非常壞，害怕去了之後恐怕生命不保，便</a:t>
            </a:r>
            <a:r>
              <a:rPr lang="zh-TW" altLang="en-US" sz="3600" b="1" smtClean="0"/>
              <a:t>悄悄跑</a:t>
            </a:r>
            <a:r>
              <a:rPr lang="zh-TW" altLang="en-US" sz="3600" b="1"/>
              <a:t>走，想搭船躲到塔爾史士那裡去。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約納一</a:t>
            </a:r>
            <a:r>
              <a:rPr lang="zh-TW" altLang="en-US" sz="3600" b="1" smtClean="0">
                <a:latin typeface="新細明體"/>
                <a:ea typeface="新細明體"/>
              </a:rPr>
              <a:t>上船就</a:t>
            </a:r>
            <a:r>
              <a:rPr lang="zh-TW" altLang="en-US" sz="3600" b="1">
                <a:latin typeface="新細明體"/>
                <a:ea typeface="新細明體"/>
              </a:rPr>
              <a:t>躲起來睡覺，沒想到，海上卻吹起了大風浪，船上所有的人都很害怕，趕緊跪下來求天主保佑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不管</a:t>
            </a:r>
            <a:r>
              <a:rPr lang="zh-TW" altLang="en-US" sz="3600" b="1">
                <a:latin typeface="新細明體"/>
                <a:ea typeface="新細明體"/>
              </a:rPr>
              <a:t>大家怎麼努力祈禱，海上的風浪還是那麼大，每個人都覺得這次一定沒命了。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7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05273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這時，船長發現竟然有一個人還躲在船艙裡呼呼大睡，那個人就是約</a:t>
            </a:r>
            <a:r>
              <a:rPr lang="zh-TW" altLang="en-US" sz="3600" b="1" smtClean="0">
                <a:latin typeface="新細明體"/>
                <a:ea typeface="新細明體"/>
              </a:rPr>
              <a:t>納，船長趕緊叫他起來一起祈禱。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過了</a:t>
            </a:r>
            <a:r>
              <a:rPr lang="zh-TW" altLang="en-US" sz="3600" b="1">
                <a:latin typeface="新細明體"/>
                <a:ea typeface="新細明體"/>
              </a:rPr>
              <a:t>一會，</a:t>
            </a:r>
            <a:r>
              <a:rPr lang="zh-TW" altLang="en-US" sz="3600" b="1" smtClean="0">
                <a:latin typeface="新細明體"/>
                <a:ea typeface="新細明體"/>
              </a:rPr>
              <a:t>有人提議抽籤，看看是誰讓他們遭遇這場災難。約</a:t>
            </a:r>
            <a:r>
              <a:rPr lang="zh-TW" altLang="en-US" sz="3600" b="1">
                <a:latin typeface="新細明體"/>
                <a:ea typeface="新細明體"/>
              </a:rPr>
              <a:t>納中了籤，大家便問他：「你是哪裡人？你做了什麼害我們快沒命了？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7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約納不得不老實回答：「我是天主的先知，祂派我去尼尼微，我沒聽祂的話。」他們繼續問他：</a:t>
            </a:r>
            <a:r>
              <a:rPr lang="zh-TW" altLang="en-US" sz="3600" b="1" smtClean="0">
                <a:latin typeface="新細明體"/>
                <a:ea typeface="新細明體"/>
              </a:rPr>
              <a:t>「現在</a:t>
            </a:r>
            <a:r>
              <a:rPr lang="zh-TW" altLang="en-US" sz="3600" b="1">
                <a:latin typeface="新細明體"/>
                <a:ea typeface="新細明體"/>
              </a:rPr>
              <a:t>該怎麼辦呢？」約納只好說：「你們把我丟入海中，大浪就會平靜了！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7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大家便跪下向天主祈禱：「天主啊，求祢不要因一個人連累全船無辜的人，我們願意照先知的話做！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說</a:t>
            </a:r>
            <a:r>
              <a:rPr lang="zh-TW" altLang="en-US" sz="3600" b="1">
                <a:latin typeface="新細明體"/>
                <a:ea typeface="新細明體"/>
              </a:rPr>
              <a:t>完，便抬起約納，將他拋入海中。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約納被拋入海中，風浪就停了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安排了一隻大魚靠近約</a:t>
            </a:r>
            <a:r>
              <a:rPr lang="zh-TW" altLang="en-US" sz="3600" b="1" smtClean="0">
                <a:latin typeface="新細明體"/>
                <a:ea typeface="新細明體"/>
              </a:rPr>
              <a:t>納，</a:t>
            </a:r>
            <a:r>
              <a:rPr lang="zh-TW" altLang="en-US" sz="3600" b="1">
                <a:latin typeface="新細明體"/>
                <a:ea typeface="新細明體"/>
              </a:rPr>
              <a:t>一口便吞下了他，他在魚的肚子裡過了三天三</a:t>
            </a:r>
            <a:r>
              <a:rPr lang="zh-TW" altLang="en-US" sz="3600" b="1" smtClean="0">
                <a:latin typeface="新細明體"/>
                <a:ea typeface="新細明體"/>
              </a:rPr>
              <a:t>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7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約納想起</a:t>
            </a:r>
            <a:r>
              <a:rPr lang="zh-TW" altLang="en-US" sz="3600" b="1">
                <a:latin typeface="新細明體"/>
                <a:ea typeface="新細明體"/>
              </a:rPr>
              <a:t>自己實在不該不聽天主的話，還故意逃走躲起來，便向天主祈禱：「過去我遇到災難向祢祈禱，祢都回應我並拯救我，我還有什麼好怕的呢！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7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約納回到</a:t>
            </a:r>
            <a:r>
              <a:rPr lang="zh-TW" altLang="en-US" sz="3600" b="1" smtClean="0">
                <a:latin typeface="新細明體"/>
                <a:ea typeface="新細明體"/>
              </a:rPr>
              <a:t>岸上便往</a:t>
            </a:r>
            <a:r>
              <a:rPr lang="zh-TW" altLang="en-US" sz="3600" b="1">
                <a:latin typeface="新細明體"/>
                <a:ea typeface="新細明體"/>
              </a:rPr>
              <a:t>尼尼微</a:t>
            </a:r>
            <a:r>
              <a:rPr lang="zh-TW" altLang="en-US" sz="3600" b="1" smtClean="0">
                <a:latin typeface="新細明體"/>
                <a:ea typeface="新細明體"/>
              </a:rPr>
              <a:t>城走去，他花</a:t>
            </a:r>
            <a:r>
              <a:rPr lang="zh-TW" altLang="en-US" sz="3600" b="1">
                <a:latin typeface="新細明體"/>
                <a:ea typeface="新細明體"/>
              </a:rPr>
              <a:t>了三天的時間走完全城，告訴所有人一定要聽天主的話，不然四十天後將會有大災難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7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沒想到，大家都聽他的話，不吃不喝，身穿苦衣，誠心懺悔，全城的人都信了天主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看到這些人所做的一切，便憐憫他們，沒有降下</a:t>
            </a:r>
            <a:r>
              <a:rPr lang="zh-TW" altLang="en-US" sz="3600" b="1" smtClean="0">
                <a:latin typeface="新細明體"/>
                <a:ea typeface="新細明體"/>
              </a:rPr>
              <a:t>災難。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7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225689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這事過了之後，約</a:t>
            </a:r>
            <a:r>
              <a:rPr lang="zh-TW" altLang="en-US" sz="3600" b="1" smtClean="0">
                <a:latin typeface="新細明體"/>
                <a:ea typeface="新細明體"/>
              </a:rPr>
              <a:t>納向</a:t>
            </a:r>
            <a:r>
              <a:rPr lang="zh-TW" altLang="en-US" sz="3600" b="1">
                <a:latin typeface="新細明體"/>
                <a:ea typeface="新細明體"/>
              </a:rPr>
              <a:t>天主抱怨：「天主啊，</a:t>
            </a:r>
            <a:r>
              <a:rPr lang="zh-TW" altLang="en-US" sz="3600" b="1" smtClean="0">
                <a:latin typeface="新細明體"/>
                <a:ea typeface="新細明體"/>
              </a:rPr>
              <a:t>我知道</a:t>
            </a:r>
            <a:r>
              <a:rPr lang="zh-TW" altLang="en-US" sz="3600" b="1">
                <a:latin typeface="新細明體"/>
                <a:ea typeface="新細明體"/>
              </a:rPr>
              <a:t>祢是仁慈的天主，祢一定不會降下災難懲罰尼尼微城的人，所以當初祢召喚我時，我才會躲到塔爾史士，現在可好了，我反而成了說話不算話的先知，這樣我活著還有什麼意義呢？祢乾脆讓我死了算了！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10160222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1720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你們都說對了，麥當勞</a:t>
            </a:r>
            <a:r>
              <a:rPr lang="zh-TW" altLang="en-US" sz="3600" b="1" smtClean="0"/>
              <a:t>叔叔的頭髮、鼻子和嘴巴都是紅色的，連鞋子也是紅色的，非常顯眼。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麥當勞</a:t>
            </a:r>
            <a:r>
              <a:rPr lang="zh-TW" altLang="en-US" sz="3600" b="1"/>
              <a:t>叔叔總是笑笑</a:t>
            </a:r>
            <a:r>
              <a:rPr lang="zh-TW" altLang="en-US" sz="3600" b="1" smtClean="0"/>
              <a:t>的，</a:t>
            </a:r>
            <a:r>
              <a:rPr lang="zh-TW" altLang="en-US" sz="3600" b="1"/>
              <a:t>好像隨時在歡迎</a:t>
            </a:r>
            <a:r>
              <a:rPr lang="zh-TW" altLang="en-US" sz="3600" b="1" smtClean="0"/>
              <a:t>別人，</a:t>
            </a:r>
            <a:r>
              <a:rPr lang="zh-TW" altLang="en-US" sz="3600" b="1"/>
              <a:t>讓人看了也會很開心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39432407"/>
      </p:ext>
    </p:extLst>
  </p:cSld>
  <p:clrMapOvr>
    <a:masterClrMapping/>
  </p:clrMapOvr>
  <p:transition/>
  <p:timing/>
</p:sld>
</file>

<file path=ppt/slides/slide7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約納越想越氣，到城外搭了個棚子，想等著看看這城接下來會發生什麼事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那時天氣很熱，天主</a:t>
            </a:r>
            <a:r>
              <a:rPr lang="zh-TW" altLang="en-US" sz="3600" b="1" smtClean="0">
                <a:latin typeface="新細明體"/>
                <a:ea typeface="新細明體"/>
              </a:rPr>
              <a:t>特別安排</a:t>
            </a:r>
            <a:r>
              <a:rPr lang="zh-TW" altLang="en-US" sz="3600" b="1">
                <a:latin typeface="新細明體"/>
                <a:ea typeface="新細明體"/>
              </a:rPr>
              <a:t>了一株高大的蓖麻</a:t>
            </a:r>
            <a:r>
              <a:rPr lang="zh-TW" altLang="en-US" sz="3600" b="1" smtClean="0">
                <a:latin typeface="新細明體"/>
                <a:ea typeface="新細明體"/>
              </a:rPr>
              <a:t>，可以</a:t>
            </a:r>
            <a:r>
              <a:rPr lang="zh-TW" altLang="en-US" sz="3600" b="1">
                <a:latin typeface="新細明體"/>
                <a:ea typeface="新細明體"/>
              </a:rPr>
              <a:t>幫他遮蔭，消消他的暑氣，約納看著那株幫他遮蔭的蓖麻，一時怒氣也消了些。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4917139"/>
      </p:ext>
    </p:extLst>
  </p:cSld>
  <p:clrMapOvr>
    <a:masterClrMapping/>
  </p:clrMapOvr>
  <p:transition/>
  <p:timing/>
</p:sld>
</file>

<file path=ppt/slides/slide7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不料，隔</a:t>
            </a:r>
            <a:r>
              <a:rPr lang="zh-TW" altLang="en-US" sz="3600" b="1" smtClean="0">
                <a:latin typeface="新細明體"/>
                <a:ea typeface="新細明體"/>
              </a:rPr>
              <a:t>天天主</a:t>
            </a:r>
            <a:r>
              <a:rPr lang="zh-TW" altLang="en-US" sz="3600" b="1">
                <a:latin typeface="新細明體"/>
                <a:ea typeface="新細明體"/>
              </a:rPr>
              <a:t>又安排一隻蟲咬了那蓖麻，很快蓖麻就枯死了，熱風吹過來，約納的火氣又上升了，開始哀怨說：「為什麼這株蓖麻一天就死了，少了它可以遮蔭，天氣這麼熱，我可躲到哪裡呢？」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0833619"/>
      </p:ext>
    </p:extLst>
  </p:cSld>
  <p:clrMapOvr>
    <a:masterClrMapping/>
  </p:clrMapOvr>
  <p:transition/>
  <p:timing/>
</p:sld>
</file>

<file path=ppt/slides/slide7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這時，天主的使者出現在約納面前，對他說：「你為什麼這麼憐惜這株蓖麻呢？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約</a:t>
            </a:r>
            <a:r>
              <a:rPr lang="zh-TW" altLang="en-US" sz="3600" b="1">
                <a:latin typeface="新細明體"/>
                <a:ea typeface="新細明體"/>
              </a:rPr>
              <a:t>納說：「當然啊，有它幫我遮蔭，我可舒服些，誰想到才一天而已它卻枯死了。」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21015494"/>
      </p:ext>
    </p:extLst>
  </p:cSld>
  <p:clrMapOvr>
    <a:masterClrMapping/>
  </p:clrMapOvr>
  <p:transition/>
  <p:timing/>
</p:sld>
</file>

<file path=ppt/slides/slide7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使者繼續說：「這株蓖麻，你並沒有為它澆過水，也沒使它生長，還會心疼它，那你看看尼尼微城，城裡有十二萬人，還有許多動物，他們願意誠心悔改，難道天主不可以憐惜他們嗎？」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1096581"/>
      </p:ext>
    </p:extLst>
  </p:cSld>
  <p:clrMapOvr>
    <a:masterClrMapping/>
  </p:clrMapOvr>
  <p:transition/>
  <p:timing/>
</p:sld>
</file>

<file path=ppt/slides/slide7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129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天主要派遣約納先知去尼尼微城宣講，他卻坐船想要逃走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約納上了船之後，海上卻起了大風浪？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船長看到約納在睡覺，便叫他快起來祈禱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約納跟船上所有的人說可以將他拋入海裡？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約納敢叫船上的人將他拋入海裡，難道他不怕被海浪淹死嗎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覺得天主派大魚來吞下約納，是要拯救他還是考驗他？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0486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約納在大魚肚子裡會想起自己不該逃走而向天主懺悔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</a:t>
            </a:r>
            <a:r>
              <a:rPr lang="zh-TW" altLang="en-US" sz="3600" b="1">
                <a:latin typeface="新細明體"/>
                <a:ea typeface="新細明體"/>
              </a:rPr>
              <a:t>納回到岸上，到了尼尼微城之後發生了什麼事？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928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天主沒有在尼尼微城降下災難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天主沒有在尼尼微城降下災難，約納反而不高興？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約</a:t>
            </a:r>
            <a:r>
              <a:rPr lang="zh-TW" altLang="en-US" sz="3600" b="1">
                <a:latin typeface="新細明體"/>
                <a:ea typeface="新細明體"/>
              </a:rPr>
              <a:t>納看到天主沒有在尼尼微城降下災難而在城外生悶氣時，發生了什麼事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覺得天主沒有在尼尼微城降下災難，是說話不算話嗎？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這是麥當勞叔叔扮小丑模樣的特色，你有想過，你自己有什麼特色嗎？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98641948"/>
      </p:ext>
    </p:extLst>
  </p:cSld>
  <p:clrMapOvr>
    <a:masterClrMapping/>
  </p:clrMapOvr>
  <p:transition/>
  <p:timing/>
</p:sld>
</file>

<file path=ppt/slides/slide7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「約納說：</a:t>
            </a:r>
            <a:r>
              <a:rPr lang="en-US" altLang="zh-TW" sz="3600" b="1"/>
              <a:t>『</a:t>
            </a:r>
            <a:r>
              <a:rPr lang="zh-TW" altLang="en-US" sz="3600" b="1"/>
              <a:t>上主，我在患難中呼求祢，祢都應允了我。</a:t>
            </a:r>
            <a:r>
              <a:rPr lang="en-US" altLang="zh-TW" sz="3600" b="1"/>
              <a:t>』</a:t>
            </a:r>
            <a:r>
              <a:rPr lang="zh-TW" altLang="en-US" sz="3600" b="1"/>
              <a:t>」（納</a:t>
            </a:r>
            <a:r>
              <a:rPr lang="en-US" altLang="zh-TW" sz="3600" b="1"/>
              <a:t>2,3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阿格的故事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3691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</a:t>
            </a:r>
            <a:r>
              <a:rPr lang="zh-TW" altLang="en-US" sz="3600" b="1"/>
              <a:t>，彤彤真是天主的好寶貝，她給了阿格機會，也鼓勵阿格給自己機會，更讓阿格看到是天主的仁慈，給了我們每個人再一次的機會。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生活中，如果我們不小心犯了錯，可以做些什麼來求天主再給我們機會呢？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7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-20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2344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06084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/>
              <a:t>今天從約納的故事中，我們看到</a:t>
            </a:r>
            <a:r>
              <a:rPr lang="zh-TW" altLang="en-US" sz="3600" b="1" smtClean="0"/>
              <a:t>天主不</a:t>
            </a:r>
            <a:r>
              <a:rPr lang="zh-TW" altLang="en-US" sz="3600" b="1"/>
              <a:t>願意勉強我們聽祂的話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雖然</a:t>
            </a:r>
            <a:r>
              <a:rPr lang="zh-TW" altLang="en-US" sz="3600" b="1"/>
              <a:t>約納不聽天主的話跑走了，慈悲的天主還是願意再給他機會。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在生活中，當我們不小心犯錯時，一定要記得天主的仁慈，千萬不要像約納一樣想逃走躲起來。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01529547"/>
      </p:ext>
    </p:extLst>
  </p:cSld>
  <p:clrMapOvr>
    <a:masterClrMapping/>
  </p:clrMapOvr>
  <p:transition/>
  <p:timing/>
</p:sld>
</file>

<file path=ppt/slides/slide7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只要鼓起勇氣認錯，天主隨時都願意再給我們一次機會，我們要依靠天主的仁慈，成為天主的好寶貝。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812593076"/>
      </p:ext>
    </p:extLst>
  </p:cSld>
  <p:clrMapOvr>
    <a:masterClrMapping/>
  </p:clrMapOvr>
  <p:transition/>
  <p:timing/>
</p:sld>
</file>

<file path=ppt/slides/slide7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9695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慈悲的天主，我們感謝祢，祢不但愛我們，還對我們這麼慈悲，總是一再地給我們機會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 smtClean="0"/>
              <a:t>小</a:t>
            </a:r>
            <a:r>
              <a:rPr lang="zh-TW" altLang="en-US" sz="4800" b="1" smtClean="0"/>
              <a:t>故事</a:t>
            </a:r>
            <a:r>
              <a:rPr lang="en-US" altLang="zh-TW" sz="4800" b="1" smtClean="0"/>
              <a:t>——</a:t>
            </a:r>
            <a:r>
              <a:rPr lang="zh-TW" altLang="en-US" sz="4800" b="1"/>
              <a:t>我有哪些特色？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7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求祢幫助我們在生活中聽祢的話，不要像約納一樣</a:t>
            </a:r>
            <a:r>
              <a:rPr lang="zh-TW" altLang="en-US" sz="3600" b="1" smtClean="0"/>
              <a:t>偷偷躲起來</a:t>
            </a:r>
            <a:r>
              <a:rPr lang="zh-TW" altLang="en-US" sz="3600" b="1"/>
              <a:t>，也幫助我們做錯事時，勇敢地向祢認錯，成為祢的好寶貝。以上所求是因我們的主耶穌之名，阿們。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3779387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謝謝你們的分享，真是棒極了，每個人都有自己的特色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我們</a:t>
            </a:r>
            <a:r>
              <a:rPr lang="zh-TW" altLang="en-US" sz="3600" b="1"/>
              <a:t>都是天主所愛的子民，你們知道天主的子民有什麼特色嗎？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49289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耶穌還沒誕生前，我們的天父爸爸非常愛</a:t>
            </a:r>
            <a:r>
              <a:rPr lang="zh-TW" altLang="en-US" sz="3600" b="1" smtClean="0"/>
              <a:t>我們，</a:t>
            </a:r>
            <a:r>
              <a:rPr lang="zh-TW" altLang="en-US" sz="3600" b="1"/>
              <a:t>為我們創造了美麗世界，也為我們預備了幸福的樂園生活</a:t>
            </a:r>
            <a:r>
              <a:rPr lang="zh-TW" altLang="en-US" sz="3600" b="1" smtClean="0"/>
              <a:t>。可惜</a:t>
            </a:r>
            <a:r>
              <a:rPr lang="zh-TW" altLang="en-US" sz="3600" b="1"/>
              <a:t>，當時的人並不明白天主的愛，也不聽天主的話。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06084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</a:t>
            </a:r>
            <a:r>
              <a:rPr lang="zh-TW" altLang="en-US" sz="3600" b="1"/>
              <a:t>派了好多</a:t>
            </a:r>
            <a:r>
              <a:rPr lang="zh-TW" altLang="en-US" sz="3600" b="1" smtClean="0"/>
              <a:t>先知，</a:t>
            </a:r>
            <a:r>
              <a:rPr lang="zh-TW" altLang="en-US" sz="3600" b="1"/>
              <a:t>要讓大家明白天主愛我們，但很多人就是不相信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天父爸爸只好派自己的兒子</a:t>
            </a:r>
            <a:r>
              <a:rPr lang="zh-TW" altLang="en-US" sz="3600" b="1" smtClean="0"/>
              <a:t>耶穌來到</a:t>
            </a:r>
            <a:r>
              <a:rPr lang="zh-TW" altLang="en-US" sz="3600" b="1"/>
              <a:t>我們中間</a:t>
            </a:r>
            <a:r>
              <a:rPr lang="zh-TW" altLang="en-US" sz="3600" b="1" smtClean="0"/>
              <a:t>，告訴我們天</a:t>
            </a:r>
            <a:r>
              <a:rPr lang="zh-TW" altLang="en-US" sz="3600" b="1"/>
              <a:t>父</a:t>
            </a:r>
            <a:r>
              <a:rPr lang="zh-TW" altLang="en-US" sz="3600" b="1" smtClean="0"/>
              <a:t>爸爸的愛，</a:t>
            </a:r>
            <a:r>
              <a:rPr lang="zh-TW" altLang="en-US" sz="3600" b="1"/>
              <a:t>也希望大家能彼此相愛。</a:t>
            </a:r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儘管耶穌用了很多方法</a:t>
            </a:r>
            <a:r>
              <a:rPr lang="zh-TW" altLang="en-US" sz="3600" b="1" smtClean="0">
                <a:latin typeface="新細明體"/>
                <a:ea typeface="新細明體"/>
              </a:rPr>
              <a:t>，一直</a:t>
            </a:r>
            <a:r>
              <a:rPr lang="zh-TW" altLang="en-US" sz="3600" b="1">
                <a:latin typeface="新細明體"/>
                <a:ea typeface="新細明體"/>
              </a:rPr>
              <a:t>努力向所有的人說天主愛我們，還是有很多人不相信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最後</a:t>
            </a:r>
            <a:r>
              <a:rPr lang="zh-TW" altLang="en-US" sz="3600" b="1">
                <a:latin typeface="新細明體"/>
                <a:ea typeface="新細明體"/>
              </a:rPr>
              <a:t>，還編了個罪名套在耶穌頭上</a:t>
            </a:r>
            <a:r>
              <a:rPr lang="zh-TW" altLang="en-US" sz="3600" b="1" smtClean="0">
                <a:latin typeface="新細明體"/>
                <a:ea typeface="新細明體"/>
              </a:rPr>
              <a:t>，將</a:t>
            </a:r>
            <a:r>
              <a:rPr lang="zh-TW" altLang="en-US" sz="3600" b="1">
                <a:latin typeface="新細明體"/>
                <a:ea typeface="新細明體"/>
              </a:rPr>
              <a:t>耶穌釘死在十字架上。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其實</a:t>
            </a:r>
            <a:r>
              <a:rPr lang="zh-TW" altLang="zh-TW" sz="3600" b="1"/>
              <a:t>，瑪蒂的媽媽非常疼瑪蒂，只是她總是抱怨</a:t>
            </a:r>
            <a:r>
              <a:rPr lang="zh-TW" altLang="zh-TW" sz="3600" b="1" smtClean="0"/>
              <a:t>，忘</a:t>
            </a:r>
            <a:r>
              <a:rPr lang="zh-TW" altLang="zh-TW" sz="3600" b="1"/>
              <a:t>了媽媽對她的愛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聖經</a:t>
            </a:r>
            <a:r>
              <a:rPr lang="zh-TW" altLang="zh-TW" sz="3600" b="1"/>
              <a:t>裡有個故事也告訴我們，天主是多麼愛我們，但我們卻常忘了天主的愛。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耶穌雖然是</a:t>
            </a:r>
            <a:r>
              <a:rPr lang="zh-TW" altLang="en-US" sz="3600" b="1">
                <a:latin typeface="新細明體"/>
                <a:ea typeface="新細明體"/>
              </a:rPr>
              <a:t>天主的</a:t>
            </a:r>
            <a:r>
              <a:rPr lang="zh-TW" altLang="en-US" sz="3600" b="1" smtClean="0">
                <a:latin typeface="新細明體"/>
                <a:ea typeface="新細明體"/>
              </a:rPr>
              <a:t>兒子，</a:t>
            </a:r>
            <a:r>
              <a:rPr lang="zh-TW" altLang="en-US" sz="3600" b="1">
                <a:latin typeface="新細明體"/>
                <a:ea typeface="新細明體"/>
              </a:rPr>
              <a:t>但為了</a:t>
            </a:r>
            <a:r>
              <a:rPr lang="zh-TW" altLang="en-US" sz="3600" b="1" smtClean="0">
                <a:latin typeface="新細明體"/>
                <a:ea typeface="新細明體"/>
              </a:rPr>
              <a:t>讓大家都能明白天主</a:t>
            </a:r>
            <a:r>
              <a:rPr lang="zh-TW" altLang="en-US" sz="3600" b="1">
                <a:latin typeface="新細明體"/>
                <a:ea typeface="新細明體"/>
              </a:rPr>
              <a:t>的愛，耶穌選擇承受所有的痛苦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復活後，祂的宗</a:t>
            </a:r>
            <a:r>
              <a:rPr lang="zh-TW" altLang="en-US" sz="3600" b="1" smtClean="0">
                <a:latin typeface="新細明體"/>
                <a:ea typeface="新細明體"/>
              </a:rPr>
              <a:t>徒開始</a:t>
            </a:r>
            <a:r>
              <a:rPr lang="zh-TW" altLang="en-US" sz="3600" b="1">
                <a:latin typeface="新細明體"/>
                <a:ea typeface="新細明體"/>
              </a:rPr>
              <a:t>勇敢為耶穌作證</a:t>
            </a:r>
            <a:r>
              <a:rPr lang="zh-TW" altLang="en-US" sz="3600" b="1" smtClean="0">
                <a:latin typeface="新細明體"/>
                <a:ea typeface="新細明體"/>
              </a:rPr>
              <a:t>，直到</a:t>
            </a:r>
            <a:r>
              <a:rPr lang="zh-TW" altLang="en-US" sz="3600" b="1">
                <a:latin typeface="新細明體"/>
                <a:ea typeface="新細明體"/>
              </a:rPr>
              <a:t>現在，</a:t>
            </a:r>
            <a:r>
              <a:rPr lang="zh-TW" altLang="en-US" sz="3600" b="1" smtClean="0">
                <a:latin typeface="新細明體"/>
                <a:ea typeface="新細明體"/>
              </a:rPr>
              <a:t>全世界已經</a:t>
            </a:r>
            <a:r>
              <a:rPr lang="zh-TW" altLang="en-US" sz="3600" b="1">
                <a:latin typeface="新細明體"/>
                <a:ea typeface="新細明體"/>
              </a:rPr>
              <a:t>有好幾十億的人願意相信耶穌。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現在世界各地都有以耶穌的名建立的天主</a:t>
            </a:r>
            <a:r>
              <a:rPr lang="zh-TW" altLang="en-US" sz="3600" b="1" smtClean="0">
                <a:latin typeface="新細明體"/>
                <a:ea typeface="新細明體"/>
              </a:rPr>
              <a:t>教會，包括我們星期天參加彌撒的教堂。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我們參加</a:t>
            </a:r>
            <a:r>
              <a:rPr lang="zh-TW" altLang="en-US" sz="3600" b="1">
                <a:latin typeface="新細明體"/>
                <a:ea typeface="新細明體"/>
              </a:rPr>
              <a:t>彌撒，是為感謝耶穌為我們而犧牲生命，以自己的言行教導我們認識天主的愛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每次彌撒開始，神父都會帶領我們做十字聖號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因父，及子及聖神之名，這十字聖號便是天主子民的標記，也是我們的特色。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928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</a:t>
            </a:r>
            <a:r>
              <a:rPr lang="zh-TW" altLang="en-US" sz="3600" b="1" smtClean="0"/>
              <a:t>在受洗成為</a:t>
            </a:r>
            <a:r>
              <a:rPr lang="zh-TW" altLang="en-US" sz="3600" b="1"/>
              <a:t>天主子民時，就是以十字聖號為</a:t>
            </a:r>
            <a:r>
              <a:rPr lang="zh-TW" altLang="en-US" sz="3600" b="1" smtClean="0"/>
              <a:t>標記，神父在受洗者的額頭畫上十字聖號</a:t>
            </a:r>
            <a:r>
              <a:rPr lang="en-US" altLang="zh-TW" sz="3600" b="1" smtClean="0"/>
              <a:t>——</a:t>
            </a:r>
            <a:r>
              <a:rPr lang="zh-TW" altLang="en-US" sz="3600" b="1" smtClean="0"/>
              <a:t>因父，及子及聖神之名。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074205442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十字聖號在我們的生活中非常重要，不管是上課</a:t>
            </a:r>
            <a:r>
              <a:rPr lang="zh-TW" altLang="en-US" sz="3600" b="1"/>
              <a:t>前和結束</a:t>
            </a:r>
            <a:r>
              <a:rPr lang="zh-TW" altLang="en-US" sz="3600" b="1" smtClean="0"/>
              <a:t>時、每天</a:t>
            </a:r>
            <a:r>
              <a:rPr lang="zh-TW" altLang="en-US" sz="3600" b="1"/>
              <a:t>吃飯</a:t>
            </a:r>
            <a:r>
              <a:rPr lang="zh-TW" altLang="en-US" sz="3600" b="1" smtClean="0"/>
              <a:t>前</a:t>
            </a:r>
            <a:r>
              <a:rPr lang="zh-TW" altLang="en-US" sz="3600" b="1"/>
              <a:t>、</a:t>
            </a:r>
            <a:r>
              <a:rPr lang="zh-TW" altLang="en-US" sz="3600" b="1" smtClean="0"/>
              <a:t>早上</a:t>
            </a:r>
            <a:r>
              <a:rPr lang="zh-TW" altLang="en-US" sz="3600" b="1"/>
              <a:t>起床、晚上睡覺</a:t>
            </a:r>
            <a:r>
              <a:rPr lang="zh-TW" altLang="en-US" sz="3600" b="1" smtClean="0"/>
              <a:t>前，</a:t>
            </a:r>
            <a:r>
              <a:rPr lang="zh-TW" altLang="en-US" sz="3600" b="1"/>
              <a:t>也都是以十字聖號</a:t>
            </a:r>
            <a:r>
              <a:rPr lang="en-US" altLang="zh-TW" sz="3600" b="1"/>
              <a:t>——</a:t>
            </a:r>
            <a:r>
              <a:rPr lang="zh-TW" altLang="en-US" sz="3600" b="1"/>
              <a:t>因父，及子及聖神之名開始。</a:t>
            </a:r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691680" y="310583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現在，我們一起練習</a:t>
            </a:r>
            <a:r>
              <a:rPr lang="zh-TW" altLang="en-US" sz="3600" b="1" smtClean="0"/>
              <a:t>一次。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81607114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3488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我們做十字聖號，是代表「我是天父爸爸的孩子</a:t>
            </a:r>
            <a:r>
              <a:rPr lang="zh-TW" altLang="en-US" sz="3600" b="1"/>
              <a:t>」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天父派了耶穌</a:t>
            </a:r>
            <a:r>
              <a:rPr lang="zh-TW" altLang="en-US" sz="3600" b="1"/>
              <a:t>來到我們中間</a:t>
            </a:r>
            <a:r>
              <a:rPr lang="zh-TW" altLang="en-US" sz="3600" b="1" smtClean="0"/>
              <a:t>，還</a:t>
            </a:r>
            <a:r>
              <a:rPr lang="zh-TW" altLang="en-US" sz="3600" b="1"/>
              <a:t>派聖神天天保護我們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334993938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62880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我們</a:t>
            </a:r>
            <a:r>
              <a:rPr lang="zh-TW" altLang="en-US" sz="3600" b="1"/>
              <a:t>以</a:t>
            </a:r>
            <a:r>
              <a:rPr lang="en-US" altLang="zh-TW" sz="3600" b="1"/>
              <a:t>——</a:t>
            </a:r>
            <a:r>
              <a:rPr lang="zh-TW" altLang="en-US" sz="3600" b="1"/>
              <a:t>因父，及子及聖神之名做十字聖號，</a:t>
            </a:r>
            <a:r>
              <a:rPr lang="zh-TW" altLang="en-US" sz="3600" b="1" smtClean="0"/>
              <a:t>便是表示</a:t>
            </a:r>
            <a:r>
              <a:rPr lang="zh-TW" altLang="en-US" sz="3600" b="1"/>
              <a:t>自己很</a:t>
            </a:r>
            <a:r>
              <a:rPr lang="zh-TW" altLang="en-US" sz="3600" b="1" smtClean="0"/>
              <a:t>願意、也</a:t>
            </a:r>
            <a:r>
              <a:rPr lang="zh-TW" altLang="en-US" sz="3600" b="1"/>
              <a:t>很高興成為天主子</a:t>
            </a:r>
            <a:r>
              <a:rPr lang="zh-TW" altLang="en-US" sz="3600" b="1" smtClean="0"/>
              <a:t>民。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接受</a:t>
            </a:r>
            <a:r>
              <a:rPr lang="zh-TW" altLang="en-US" sz="3600" b="1"/>
              <a:t>天主的愛，也會在生活中跟隨耶穌，以祂為榜樣，去愛自己身邊的人。</a:t>
            </a:r>
          </a:p>
        </p:txBody>
      </p:sp>
    </p:spTree>
    <p:extLst>
      <p:ext uri="{BB962C8B-B14F-4D97-AF65-F5344CB8AC3E}">
        <p14:creationId xmlns:p14="http://schemas.microsoft.com/office/powerpoint/2010/main" val="3434873896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誕生前，天主派了誰來告訴我們天父爸爸愛我們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以前的人不願意相信</a:t>
            </a:r>
            <a:r>
              <a:rPr lang="zh-TW" altLang="en-US" sz="3600" b="1" smtClean="0">
                <a:latin typeface="新細明體"/>
                <a:ea typeface="新細明體"/>
              </a:rPr>
              <a:t>先知說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en-US" altLang="zh-TW" sz="3600" b="1">
                <a:latin typeface="新細明體"/>
                <a:ea typeface="新細明體"/>
              </a:rPr>
              <a:t>——</a:t>
            </a:r>
            <a:r>
              <a:rPr lang="zh-TW" altLang="en-US" sz="3600" b="1">
                <a:latin typeface="新細明體"/>
                <a:ea typeface="新細明體"/>
              </a:rPr>
              <a:t>天主愛我們？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9783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天主看到大家不相信先知的話還彼此傷害時，會感到難過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看到</a:t>
            </a:r>
            <a:r>
              <a:rPr lang="zh-TW" altLang="en-US" sz="3600" b="1" smtClean="0">
                <a:latin typeface="新細明體"/>
                <a:ea typeface="新細明體"/>
              </a:rPr>
              <a:t>大家彼此</a:t>
            </a:r>
            <a:r>
              <a:rPr lang="zh-TW" altLang="en-US" sz="3600" b="1">
                <a:latin typeface="新細明體"/>
                <a:ea typeface="新細明體"/>
              </a:rPr>
              <a:t>傷害時，祂做了什麼？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49289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起初</a:t>
            </a:r>
            <a:r>
              <a:rPr lang="zh-TW" altLang="zh-TW" sz="3600" b="1"/>
              <a:t>天主創造我們時</a:t>
            </a:r>
            <a:r>
              <a:rPr lang="zh-TW" altLang="zh-TW" sz="3600" b="1" smtClean="0"/>
              <a:t>，為</a:t>
            </a:r>
            <a:r>
              <a:rPr lang="zh-TW" altLang="zh-TW" sz="3600" b="1"/>
              <a:t>我們預備了幸福的樂園</a:t>
            </a:r>
            <a:r>
              <a:rPr lang="zh-TW" altLang="zh-TW" sz="3600" b="1" smtClean="0"/>
              <a:t>生活，</a:t>
            </a:r>
            <a:r>
              <a:rPr lang="zh-TW" altLang="en-US" sz="3600" b="1" smtClean="0"/>
              <a:t>但</a:t>
            </a:r>
            <a:r>
              <a:rPr lang="zh-TW" altLang="zh-TW" sz="3600" b="1" smtClean="0"/>
              <a:t>我們</a:t>
            </a:r>
            <a:r>
              <a:rPr lang="zh-TW" altLang="zh-TW" sz="3600" b="1"/>
              <a:t>沒有好好</a:t>
            </a:r>
            <a:r>
              <a:rPr lang="zh-TW" altLang="zh-TW" sz="3600" b="1" smtClean="0"/>
              <a:t>珍惜，不</a:t>
            </a:r>
            <a:r>
              <a:rPr lang="zh-TW" altLang="en-US" sz="3600" b="1" smtClean="0"/>
              <a:t>僅</a:t>
            </a:r>
            <a:r>
              <a:rPr lang="zh-TW" altLang="zh-TW" sz="3600" b="1" smtClean="0"/>
              <a:t>不</a:t>
            </a:r>
            <a:r>
              <a:rPr lang="zh-TW" altLang="zh-TW" sz="3600" b="1"/>
              <a:t>聽天主的話，</a:t>
            </a:r>
            <a:r>
              <a:rPr lang="zh-TW" altLang="zh-TW" sz="3600" b="1" smtClean="0"/>
              <a:t>還做</a:t>
            </a:r>
            <a:r>
              <a:rPr lang="zh-TW" altLang="zh-TW" sz="3600" b="1"/>
              <a:t>了讓天主難過又傷心的事</a:t>
            </a:r>
            <a:r>
              <a:rPr lang="zh-TW" altLang="zh-TW" sz="3600" b="1" smtClean="0"/>
              <a:t>，最後</a:t>
            </a:r>
            <a:r>
              <a:rPr lang="zh-TW" altLang="zh-TW" sz="3600" b="1"/>
              <a:t>不得不離開樂園。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耶穌很努力告訴大家天主愛我們，卻沒人相信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耶穌努力告訴大家天主愛</a:t>
            </a:r>
            <a:r>
              <a:rPr lang="zh-TW" altLang="en-US" sz="3600" b="1" smtClean="0">
                <a:latin typeface="新細明體"/>
                <a:ea typeface="新細明體"/>
              </a:rPr>
              <a:t>我們卻</a:t>
            </a:r>
            <a:r>
              <a:rPr lang="zh-TW" altLang="en-US" sz="3600" b="1">
                <a:latin typeface="新細明體"/>
                <a:ea typeface="新細明體"/>
              </a:rPr>
              <a:t>沒人相信時，那時的人做了什麼？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8884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為什麼耶穌為</a:t>
            </a:r>
            <a:r>
              <a:rPr lang="zh-TW" altLang="en-US" sz="3600" b="1">
                <a:latin typeface="新細明體"/>
                <a:ea typeface="新細明體"/>
              </a:rPr>
              <a:t>我們承受所有的痛苦</a:t>
            </a:r>
            <a:r>
              <a:rPr lang="zh-TW" altLang="en-US" sz="3600" b="1" smtClean="0">
                <a:latin typeface="新細明體"/>
                <a:ea typeface="新細明體"/>
              </a:rPr>
              <a:t>，卻被</a:t>
            </a:r>
            <a:r>
              <a:rPr lang="zh-TW" altLang="en-US" sz="3600" b="1">
                <a:latin typeface="新細明體"/>
                <a:ea typeface="新細明體"/>
              </a:rPr>
              <a:t>釘死在十字架上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耶穌復活後，越來越多的人願意相信耶穌？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每次彌撒開始時，神父都會帶領我們做十字聖號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</a:t>
            </a:r>
            <a:r>
              <a:rPr lang="zh-TW" altLang="en-US" sz="3600" b="1">
                <a:latin typeface="新細明體"/>
                <a:ea typeface="新細明體"/>
              </a:rPr>
              <a:t>主子民的標記和特色是什麼？</a:t>
            </a: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在做哪些事情時，會做十字聖號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做十字聖號是在表示什麼？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「耶穌與天主同等，卻空虛自己成為人，為愛我們死在十字架上。」（斐</a:t>
            </a:r>
            <a:r>
              <a:rPr lang="en-US" altLang="zh-TW" sz="3600" b="1"/>
              <a:t>2,6~8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</a:t>
            </a:r>
            <a:r>
              <a:rPr lang="zh-TW" altLang="en-US" sz="6000" b="1">
                <a:latin typeface="新細明體"/>
                <a:ea typeface="新細明體"/>
              </a:rPr>
              <a:t>遠</a:t>
            </a:r>
            <a:r>
              <a:rPr lang="zh-TW" altLang="en-US" sz="6000" b="1" smtClean="0">
                <a:latin typeface="新細明體"/>
                <a:ea typeface="新細明體"/>
              </a:rPr>
              <a:t>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小朋友，奶奶教了阿遠做十字聖號，阿遠也教了阿標做十字聖號，他們都知道十字聖號是天主愛我們的標記，只要</a:t>
            </a:r>
            <a:r>
              <a:rPr lang="zh-TW" altLang="en-US" sz="3600" b="1" smtClean="0"/>
              <a:t>我們需要天主時，都可以做</a:t>
            </a:r>
            <a:r>
              <a:rPr lang="zh-TW" altLang="en-US" sz="3600" b="1"/>
              <a:t>十字聖號，天主便會和我們在一起。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我們要怎麼樣</a:t>
            </a:r>
            <a:r>
              <a:rPr lang="zh-TW" altLang="en-US" sz="3600" b="1"/>
              <a:t>讓十字聖號幫助</a:t>
            </a:r>
            <a:r>
              <a:rPr lang="zh-TW" altLang="en-US" sz="3600" b="1" smtClean="0"/>
              <a:t>我們</a:t>
            </a:r>
            <a:r>
              <a:rPr lang="zh-TW" altLang="en-US" sz="3600" b="1"/>
              <a:t>，</a:t>
            </a:r>
            <a:r>
              <a:rPr lang="zh-TW" altLang="en-US" sz="3600" b="1" smtClean="0"/>
              <a:t>更</a:t>
            </a:r>
            <a:r>
              <a:rPr lang="zh-TW" altLang="en-US" sz="3600" b="1"/>
              <a:t>記得自己是天主的孩子？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 smtClean="0">
                <a:latin typeface="+mn-ea"/>
              </a:rPr>
              <a:t>-3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1358</Paragraphs>
  <Slides>750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750</vt:i4>
      </vt:variant>
    </vt:vector>
  </HeadingPairs>
  <TitlesOfParts>
    <vt:vector baseType="lpstr" size="755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2021-05-14T13:21:48.189</cp:lastPrinted>
  <dcterms:created xsi:type="dcterms:W3CDTF">2021-05-14T13:21:48Z</dcterms:created>
  <dcterms:modified xsi:type="dcterms:W3CDTF">2021-05-14T13:21:52Z</dcterms:modified>
</cp:coreProperties>
</file>